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7164b17b9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d2878b456487c"/>
  </p:sldMasterIdLst>
  <p:sldIdLst>
    <p:sldId xmlns:r="http://schemas.openxmlformats.org/officeDocument/2006/relationships" id="256" r:id="R417aa8c23cf040bf"/>
    <p:sldId xmlns:r="http://schemas.openxmlformats.org/officeDocument/2006/relationships" id="257" r:id="Rff8e87fb165f42bf"/>
    <p:sldId xmlns:r="http://schemas.openxmlformats.org/officeDocument/2006/relationships" id="258" r:id="R27f21b3f0a834c3c"/>
    <p:sldId xmlns:r="http://schemas.openxmlformats.org/officeDocument/2006/relationships" id="259" r:id="R4ea7d10c67054542"/>
    <p:sldId xmlns:r="http://schemas.openxmlformats.org/officeDocument/2006/relationships" id="260" r:id="R25eb0cdafbf44da8"/>
    <p:sldId xmlns:r="http://schemas.openxmlformats.org/officeDocument/2006/relationships" id="261" r:id="R7e9e90b238fc43ad"/>
    <p:sldId xmlns:r="http://schemas.openxmlformats.org/officeDocument/2006/relationships" id="262" r:id="Rbf4464764006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d2878b456487c" /><Relationship Type="http://schemas.openxmlformats.org/officeDocument/2006/relationships/slide" Target="/ppt/slides/slide1.xml" Id="R417aa8c23cf040bf" /><Relationship Type="http://schemas.openxmlformats.org/officeDocument/2006/relationships/slide" Target="/ppt/slides/slide2.xml" Id="Rff8e87fb165f42bf" /><Relationship Type="http://schemas.openxmlformats.org/officeDocument/2006/relationships/slide" Target="/ppt/slides/slide3.xml" Id="R27f21b3f0a834c3c" /><Relationship Type="http://schemas.openxmlformats.org/officeDocument/2006/relationships/slide" Target="/ppt/slides/slide4.xml" Id="R4ea7d10c67054542" /><Relationship Type="http://schemas.openxmlformats.org/officeDocument/2006/relationships/slide" Target="/ppt/slides/slide5.xml" Id="R25eb0cdafbf44da8" /><Relationship Type="http://schemas.openxmlformats.org/officeDocument/2006/relationships/slide" Target="/ppt/slides/slide6.xml" Id="R7e9e90b238fc43ad" /><Relationship Type="http://schemas.openxmlformats.org/officeDocument/2006/relationships/slide" Target="/ppt/slides/slide7.xml" Id="Rbf4464764006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10bc247f7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7751e27584bf5" /><Relationship Type="http://schemas.openxmlformats.org/officeDocument/2006/relationships/theme" Target="/ppt/slideMasters/theme/theme1.xml" Id="Rddc530e815df4f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7751e2758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f020e730d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0645e8e0e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b9cb17bf3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4cffd57c8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357ebcf6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911acb2c43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4d4dee106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FONDSAVANSE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FONDSAVANSE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69 506 715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987 450 957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991 167 830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987 081 112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