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eee625bd1e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ea4463db9346ef"/>
  </p:sldMasterIdLst>
  <p:sldIdLst>
    <p:sldId xmlns:r="http://schemas.openxmlformats.org/officeDocument/2006/relationships" id="256" r:id="Rdc697fe042a843ea"/>
    <p:sldId xmlns:r="http://schemas.openxmlformats.org/officeDocument/2006/relationships" id="257" r:id="R74363a2fcca044ff"/>
    <p:sldId xmlns:r="http://schemas.openxmlformats.org/officeDocument/2006/relationships" id="258" r:id="R99eaba0e32d24aae"/>
    <p:sldId xmlns:r="http://schemas.openxmlformats.org/officeDocument/2006/relationships" id="259" r:id="R658fe211120940ab"/>
    <p:sldId xmlns:r="http://schemas.openxmlformats.org/officeDocument/2006/relationships" id="260" r:id="Rdc4dd07928e24e5e"/>
    <p:sldId xmlns:r="http://schemas.openxmlformats.org/officeDocument/2006/relationships" id="261" r:id="Re9203cf956524085"/>
    <p:sldId xmlns:r="http://schemas.openxmlformats.org/officeDocument/2006/relationships" id="262" r:id="R129fc2cb8af74a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a4463db9346ef" /><Relationship Type="http://schemas.openxmlformats.org/officeDocument/2006/relationships/slide" Target="/ppt/slides/slide1.xml" Id="Rdc697fe042a843ea" /><Relationship Type="http://schemas.openxmlformats.org/officeDocument/2006/relationships/slide" Target="/ppt/slides/slide2.xml" Id="R74363a2fcca044ff" /><Relationship Type="http://schemas.openxmlformats.org/officeDocument/2006/relationships/slide" Target="/ppt/slides/slide3.xml" Id="R99eaba0e32d24aae" /><Relationship Type="http://schemas.openxmlformats.org/officeDocument/2006/relationships/slide" Target="/ppt/slides/slide4.xml" Id="R658fe211120940ab" /><Relationship Type="http://schemas.openxmlformats.org/officeDocument/2006/relationships/slide" Target="/ppt/slides/slide5.xml" Id="Rdc4dd07928e24e5e" /><Relationship Type="http://schemas.openxmlformats.org/officeDocument/2006/relationships/slide" Target="/ppt/slides/slide6.xml" Id="Re9203cf956524085" /><Relationship Type="http://schemas.openxmlformats.org/officeDocument/2006/relationships/slide" Target="/ppt/slides/slide7.xml" Id="R129fc2cb8af74a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eb5750e9c44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7a1882db7435d" /><Relationship Type="http://schemas.openxmlformats.org/officeDocument/2006/relationships/theme" Target="/ppt/slideMasters/theme/theme1.xml" Id="Ra5f6bbca33df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7a1882db7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9c7cb10ef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b12c36fed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a574d199e48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922104a2749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b670bf1ca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a9e82acc246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7ea76c6ed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WICAN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WICAN HOLDING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8 898 463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4 329 986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12 971 779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ANONSEN INVEST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BHW INVEST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LØVÅS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NÆSJE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DROLSUM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ALEXANDER LIE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Beddingvei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987 089 709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HOLDING AS</a:t>
            </a:r>
          </a:p>
        </p:txBody>
      </p:sp>
    </p:spTree>
  </p:cSld>
  <p:clrMapOvr>
    <a:masterClrMapping xmlns:a="http://schemas.openxmlformats.org/drawingml/2006/main"/>
  </p:clrMapOvr>
</p:sld>
</file>