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194d177f2d5435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719d56367064d5d"/>
  </p:sldMasterIdLst>
  <p:sldIdLst>
    <p:sldId xmlns:r="http://schemas.openxmlformats.org/officeDocument/2006/relationships" id="256" r:id="Raab6f1735a6040e8"/>
    <p:sldId xmlns:r="http://schemas.openxmlformats.org/officeDocument/2006/relationships" id="257" r:id="R05c3417fb3f7412f"/>
    <p:sldId xmlns:r="http://schemas.openxmlformats.org/officeDocument/2006/relationships" id="258" r:id="R586822428f7a4728"/>
    <p:sldId xmlns:r="http://schemas.openxmlformats.org/officeDocument/2006/relationships" id="259" r:id="Rdcf7062af3b84847"/>
    <p:sldId xmlns:r="http://schemas.openxmlformats.org/officeDocument/2006/relationships" id="260" r:id="R734d7fd8e8954bc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719d56367064d5d" /><Relationship Type="http://schemas.openxmlformats.org/officeDocument/2006/relationships/slide" Target="/ppt/slides/slide1.xml" Id="Raab6f1735a6040e8" /><Relationship Type="http://schemas.openxmlformats.org/officeDocument/2006/relationships/slide" Target="/ppt/slides/slide2.xml" Id="R05c3417fb3f7412f" /><Relationship Type="http://schemas.openxmlformats.org/officeDocument/2006/relationships/slide" Target="/ppt/slides/slide3.xml" Id="R586822428f7a4728" /><Relationship Type="http://schemas.openxmlformats.org/officeDocument/2006/relationships/slide" Target="/ppt/slides/slide4.xml" Id="Rdcf7062af3b84847" /><Relationship Type="http://schemas.openxmlformats.org/officeDocument/2006/relationships/slide" Target="/ppt/slides/slide5.xml" Id="R734d7fd8e8954bc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70396a4cf61402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7ed9bc4109340b7" /><Relationship Type="http://schemas.openxmlformats.org/officeDocument/2006/relationships/theme" Target="/ppt/slideMasters/theme/theme1.xml" Id="R02d27b131b4c4a7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7ed9bc4109340b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637cd4223304ec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9af298057f7432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8271abe4bdf468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097ce6b79e249a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8acb16137af4cd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MO DYREKLINIKK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MO DYREKLINIKK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MO DYREKLINIKK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MO DYREKLINIKK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MO DYREKLINIKK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MO DYREKLINIKK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75 14 31 30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mo@dyreklinikk.no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www.mo.dyreklinikk.no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987 093 749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MO DYREKLINIKK AS</a:t>
            </a:r>
          </a:p>
        </p:txBody>
      </p:sp>
    </p:spTree>
  </p:cSld>
  <p:clrMapOvr>
    <a:masterClrMapping xmlns:a="http://schemas.openxmlformats.org/drawingml/2006/main"/>
  </p:clrMapOvr>
</p:sld>
</file>