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2195dacf8994f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9894e0fe3d4611"/>
  </p:sldMasterIdLst>
  <p:sldIdLst>
    <p:sldId xmlns:r="http://schemas.openxmlformats.org/officeDocument/2006/relationships" id="256" r:id="R056c51329b344094"/>
    <p:sldId xmlns:r="http://schemas.openxmlformats.org/officeDocument/2006/relationships" id="257" r:id="Rd6b46f621b1845ab"/>
    <p:sldId xmlns:r="http://schemas.openxmlformats.org/officeDocument/2006/relationships" id="258" r:id="Rf921663f0b8b4768"/>
    <p:sldId xmlns:r="http://schemas.openxmlformats.org/officeDocument/2006/relationships" id="259" r:id="Rc52db4439e83401d"/>
    <p:sldId xmlns:r="http://schemas.openxmlformats.org/officeDocument/2006/relationships" id="260" r:id="Rad6d31b1d35b4ebd"/>
    <p:sldId xmlns:r="http://schemas.openxmlformats.org/officeDocument/2006/relationships" id="261" r:id="R18a732df6e994302"/>
    <p:sldId xmlns:r="http://schemas.openxmlformats.org/officeDocument/2006/relationships" id="262" r:id="Rdd6abde12d1e42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9894e0fe3d4611" /><Relationship Type="http://schemas.openxmlformats.org/officeDocument/2006/relationships/slide" Target="/ppt/slides/slide1.xml" Id="R056c51329b344094" /><Relationship Type="http://schemas.openxmlformats.org/officeDocument/2006/relationships/slide" Target="/ppt/slides/slide2.xml" Id="Rd6b46f621b1845ab" /><Relationship Type="http://schemas.openxmlformats.org/officeDocument/2006/relationships/slide" Target="/ppt/slides/slide3.xml" Id="Rf921663f0b8b4768" /><Relationship Type="http://schemas.openxmlformats.org/officeDocument/2006/relationships/slide" Target="/ppt/slides/slide4.xml" Id="Rc52db4439e83401d" /><Relationship Type="http://schemas.openxmlformats.org/officeDocument/2006/relationships/slide" Target="/ppt/slides/slide5.xml" Id="Rad6d31b1d35b4ebd" /><Relationship Type="http://schemas.openxmlformats.org/officeDocument/2006/relationships/slide" Target="/ppt/slides/slide6.xml" Id="R18a732df6e994302" /><Relationship Type="http://schemas.openxmlformats.org/officeDocument/2006/relationships/slide" Target="/ppt/slides/slide7.xml" Id="Rdd6abde12d1e42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2a18b5baf840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55ac56e14c4750" /><Relationship Type="http://schemas.openxmlformats.org/officeDocument/2006/relationships/theme" Target="/ppt/slideMasters/theme/theme1.xml" Id="R1f7f0356e6e74e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a55ac56e14c47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7867ada55f47f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5b40cdb4aa4e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ff6315b0214d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201bd37bed49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807404c5164cb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7c606693e247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3788667f0741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SUNNHORDLAND DISTRIBUSJON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SUNNHORDLAND DISTRIBUSJON AS ble etablert [år] og holder til i Stord.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34 245 000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205 000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3 458 000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13 499 000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BLADET SUNNHORDLAND AS  –  61,0 %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BØMLO-NYTT AS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SCHIBSTED MEDIA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Meatjønnsvegen 31F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5412 Stord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45 00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987 104 813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DISTRIBUSJON AS</a:t>
            </a:r>
          </a:p>
        </p:txBody>
      </p:sp>
    </p:spTree>
  </p:cSld>
  <p:clrMapOvr>
    <a:masterClrMapping xmlns:a="http://schemas.openxmlformats.org/drawingml/2006/main"/>
  </p:clrMapOvr>
</p:sld>
</file>