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6da372e077842e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cfffe03bc7f467a"/>
  </p:sldMasterIdLst>
  <p:sldIdLst>
    <p:sldId xmlns:r="http://schemas.openxmlformats.org/officeDocument/2006/relationships" id="256" r:id="R34ef85932cd44343"/>
    <p:sldId xmlns:r="http://schemas.openxmlformats.org/officeDocument/2006/relationships" id="257" r:id="Ra839b6fe22f2404e"/>
    <p:sldId xmlns:r="http://schemas.openxmlformats.org/officeDocument/2006/relationships" id="258" r:id="R926abe31b2a04148"/>
    <p:sldId xmlns:r="http://schemas.openxmlformats.org/officeDocument/2006/relationships" id="259" r:id="R6ecec6c4ed884610"/>
    <p:sldId xmlns:r="http://schemas.openxmlformats.org/officeDocument/2006/relationships" id="260" r:id="R6368290e48df4682"/>
    <p:sldId xmlns:r="http://schemas.openxmlformats.org/officeDocument/2006/relationships" id="261" r:id="R72e5f15b38d84789"/>
    <p:sldId xmlns:r="http://schemas.openxmlformats.org/officeDocument/2006/relationships" id="262" r:id="Rea2bd510a714442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fffe03bc7f467a" /><Relationship Type="http://schemas.openxmlformats.org/officeDocument/2006/relationships/slide" Target="/ppt/slides/slide1.xml" Id="R34ef85932cd44343" /><Relationship Type="http://schemas.openxmlformats.org/officeDocument/2006/relationships/slide" Target="/ppt/slides/slide2.xml" Id="Ra839b6fe22f2404e" /><Relationship Type="http://schemas.openxmlformats.org/officeDocument/2006/relationships/slide" Target="/ppt/slides/slide3.xml" Id="R926abe31b2a04148" /><Relationship Type="http://schemas.openxmlformats.org/officeDocument/2006/relationships/slide" Target="/ppt/slides/slide4.xml" Id="R6ecec6c4ed884610" /><Relationship Type="http://schemas.openxmlformats.org/officeDocument/2006/relationships/slide" Target="/ppt/slides/slide5.xml" Id="R6368290e48df4682" /><Relationship Type="http://schemas.openxmlformats.org/officeDocument/2006/relationships/slide" Target="/ppt/slides/slide6.xml" Id="R72e5f15b38d84789" /><Relationship Type="http://schemas.openxmlformats.org/officeDocument/2006/relationships/slide" Target="/ppt/slides/slide7.xml" Id="Rea2bd510a714442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50bff9e7674e4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68b34145c4478f" /><Relationship Type="http://schemas.openxmlformats.org/officeDocument/2006/relationships/theme" Target="/ppt/slideMasters/theme/theme1.xml" Id="Rd31345c0b66d46b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d68b34145c4478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e6037eeb504d7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539a39f35442e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aec2a572fd4e1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0484bfb99447a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e47c7e046649a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fe564a98be4d1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985b43fa70484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GALÅEN NATURBARNEHAGE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GALÅEN NATURBARNEHAGE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GALÅEN NATURBARNEHAGE AS ble etablert [år] og holder til i Røros.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GALÅEN NATURBARNEHAGE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GALÅEN NATURBARNEHAGE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GALÅEN NATURBARNEHAGE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6 399 250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−113 923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2 282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2 062 811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3 028 202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GALÅEN NATURBARNEHAGE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GALÅEN SAMFUNNSHUS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H.E.G. IDRETTSLAG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GALÅEN NATURBARNEHAGE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Finneveien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7374 Røros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91803515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galaaenbarnehage@roros.net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987 107 162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GALÅEN NATURBARNEHAGE AS</a:t>
            </a:r>
          </a:p>
        </p:txBody>
      </p:sp>
    </p:spTree>
  </p:cSld>
  <p:clrMapOvr>
    <a:masterClrMapping xmlns:a="http://schemas.openxmlformats.org/drawingml/2006/main"/>
  </p:clrMapOvr>
</p:sld>
</file>