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fc9fe9bb9e84cf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04f7f1b8aee4b24"/>
  </p:sldMasterIdLst>
  <p:sldIdLst>
    <p:sldId xmlns:r="http://schemas.openxmlformats.org/officeDocument/2006/relationships" id="256" r:id="Red368c9951434a45"/>
    <p:sldId xmlns:r="http://schemas.openxmlformats.org/officeDocument/2006/relationships" id="257" r:id="Rc5f548a595154e1d"/>
    <p:sldId xmlns:r="http://schemas.openxmlformats.org/officeDocument/2006/relationships" id="258" r:id="Rf3cc0a05159247d4"/>
    <p:sldId xmlns:r="http://schemas.openxmlformats.org/officeDocument/2006/relationships" id="259" r:id="Rfd009c0cd587466a"/>
    <p:sldId xmlns:r="http://schemas.openxmlformats.org/officeDocument/2006/relationships" id="260" r:id="Rf70d914ca9194e04"/>
    <p:sldId xmlns:r="http://schemas.openxmlformats.org/officeDocument/2006/relationships" id="261" r:id="R4095aa172c8d45b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04f7f1b8aee4b24" /><Relationship Type="http://schemas.openxmlformats.org/officeDocument/2006/relationships/slide" Target="/ppt/slides/slide1.xml" Id="Red368c9951434a45" /><Relationship Type="http://schemas.openxmlformats.org/officeDocument/2006/relationships/slide" Target="/ppt/slides/slide2.xml" Id="Rc5f548a595154e1d" /><Relationship Type="http://schemas.openxmlformats.org/officeDocument/2006/relationships/slide" Target="/ppt/slides/slide3.xml" Id="Rf3cc0a05159247d4" /><Relationship Type="http://schemas.openxmlformats.org/officeDocument/2006/relationships/slide" Target="/ppt/slides/slide4.xml" Id="Rfd009c0cd587466a" /><Relationship Type="http://schemas.openxmlformats.org/officeDocument/2006/relationships/slide" Target="/ppt/slides/slide5.xml" Id="Rf70d914ca9194e04" /><Relationship Type="http://schemas.openxmlformats.org/officeDocument/2006/relationships/slide" Target="/ppt/slides/slide6.xml" Id="R4095aa172c8d45b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14c0488d4fe4dc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7f9942e85b4f8e" /><Relationship Type="http://schemas.openxmlformats.org/officeDocument/2006/relationships/theme" Target="/ppt/slideMasters/theme/theme1.xml" Id="R6fe307d6ece041a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f7f9942e85b4f8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e099e52e1e4f9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b4f077fa1641b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92ab36bdcb41a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69fc43a3704a3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9b124059d6489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8c37d0945c4a2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BIRKELAND INNOVASJON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BIRKELAND INNOVASJON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BIRKELAND INNOVASJON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BIRKELAND INNOVASJON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BIRKELAND INNOVASJON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BIRKELAND INNOVASJON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INVEN2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BIRKELAND INNOVASJON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987 129 352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BIRKELAND INNOVASJON AS</a:t>
            </a:r>
          </a:p>
        </p:txBody>
      </p:sp>
    </p:spTree>
  </p:cSld>
  <p:clrMapOvr>
    <a:masterClrMapping xmlns:a="http://schemas.openxmlformats.org/drawingml/2006/main"/>
  </p:clrMapOvr>
</p:sld>
</file>