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4428f740d542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14f7853bc04184"/>
  </p:sldMasterIdLst>
  <p:sldIdLst>
    <p:sldId xmlns:r="http://schemas.openxmlformats.org/officeDocument/2006/relationships" id="256" r:id="Rcf9ef163229642a7"/>
    <p:sldId xmlns:r="http://schemas.openxmlformats.org/officeDocument/2006/relationships" id="257" r:id="Rb1789964437c410e"/>
    <p:sldId xmlns:r="http://schemas.openxmlformats.org/officeDocument/2006/relationships" id="258" r:id="R2bb9760d2024457f"/>
    <p:sldId xmlns:r="http://schemas.openxmlformats.org/officeDocument/2006/relationships" id="259" r:id="R42f6d088e8ec44ce"/>
    <p:sldId xmlns:r="http://schemas.openxmlformats.org/officeDocument/2006/relationships" id="260" r:id="Rd6269ff551344021"/>
    <p:sldId xmlns:r="http://schemas.openxmlformats.org/officeDocument/2006/relationships" id="261" r:id="R571796af694c40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14f7853bc04184" /><Relationship Type="http://schemas.openxmlformats.org/officeDocument/2006/relationships/slide" Target="/ppt/slides/slide1.xml" Id="Rcf9ef163229642a7" /><Relationship Type="http://schemas.openxmlformats.org/officeDocument/2006/relationships/slide" Target="/ppt/slides/slide2.xml" Id="Rb1789964437c410e" /><Relationship Type="http://schemas.openxmlformats.org/officeDocument/2006/relationships/slide" Target="/ppt/slides/slide3.xml" Id="R2bb9760d2024457f" /><Relationship Type="http://schemas.openxmlformats.org/officeDocument/2006/relationships/slide" Target="/ppt/slides/slide4.xml" Id="R42f6d088e8ec44ce" /><Relationship Type="http://schemas.openxmlformats.org/officeDocument/2006/relationships/slide" Target="/ppt/slides/slide5.xml" Id="Rd6269ff551344021" /><Relationship Type="http://schemas.openxmlformats.org/officeDocument/2006/relationships/slide" Target="/ppt/slides/slide6.xml" Id="R571796af694c40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e29926412644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e58b34bdf4539" /><Relationship Type="http://schemas.openxmlformats.org/officeDocument/2006/relationships/theme" Target="/ppt/slideMasters/theme/theme1.xml" Id="R0001562baa3340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ae58b34bdf45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c910f6c034c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f2576c7f84b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ee2364f944b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153d0fe4943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c32b0facd4d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6d35bee3b42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EQUINOR HASSI MOUINA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HASSI MOUINA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EQUINOR HASSI MOUINA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HASSI MOUINA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HASSI MOUINA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HASSI MOUINA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EQUINOR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HASSI MOUINA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987 147 342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HASSI MOUINA AS</a:t>
            </a:r>
          </a:p>
        </p:txBody>
      </p:sp>
    </p:spTree>
  </p:cSld>
  <p:clrMapOvr>
    <a:masterClrMapping xmlns:a="http://schemas.openxmlformats.org/drawingml/2006/main"/>
  </p:clrMapOvr>
</p:sld>
</file>