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b17cb6a9f45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5b63a0ed7f4d3d"/>
  </p:sldMasterIdLst>
  <p:sldIdLst>
    <p:sldId xmlns:r="http://schemas.openxmlformats.org/officeDocument/2006/relationships" id="256" r:id="R3bc49a33ac7d4dcb"/>
    <p:sldId xmlns:r="http://schemas.openxmlformats.org/officeDocument/2006/relationships" id="257" r:id="Rbb4f0c20e0f84118"/>
    <p:sldId xmlns:r="http://schemas.openxmlformats.org/officeDocument/2006/relationships" id="258" r:id="R80c1cfb759544bc6"/>
    <p:sldId xmlns:r="http://schemas.openxmlformats.org/officeDocument/2006/relationships" id="259" r:id="Rce4a9c408695489f"/>
    <p:sldId xmlns:r="http://schemas.openxmlformats.org/officeDocument/2006/relationships" id="260" r:id="Rf86816c646f2432b"/>
    <p:sldId xmlns:r="http://schemas.openxmlformats.org/officeDocument/2006/relationships" id="261" r:id="Rdbc34f5fe37040c6"/>
    <p:sldId xmlns:r="http://schemas.openxmlformats.org/officeDocument/2006/relationships" id="262" r:id="R1bec324d16a34c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b63a0ed7f4d3d" /><Relationship Type="http://schemas.openxmlformats.org/officeDocument/2006/relationships/slide" Target="/ppt/slides/slide1.xml" Id="R3bc49a33ac7d4dcb" /><Relationship Type="http://schemas.openxmlformats.org/officeDocument/2006/relationships/slide" Target="/ppt/slides/slide2.xml" Id="Rbb4f0c20e0f84118" /><Relationship Type="http://schemas.openxmlformats.org/officeDocument/2006/relationships/slide" Target="/ppt/slides/slide3.xml" Id="R80c1cfb759544bc6" /><Relationship Type="http://schemas.openxmlformats.org/officeDocument/2006/relationships/slide" Target="/ppt/slides/slide4.xml" Id="Rce4a9c408695489f" /><Relationship Type="http://schemas.openxmlformats.org/officeDocument/2006/relationships/slide" Target="/ppt/slides/slide5.xml" Id="Rf86816c646f2432b" /><Relationship Type="http://schemas.openxmlformats.org/officeDocument/2006/relationships/slide" Target="/ppt/slides/slide6.xml" Id="Rdbc34f5fe37040c6" /><Relationship Type="http://schemas.openxmlformats.org/officeDocument/2006/relationships/slide" Target="/ppt/slides/slide7.xml" Id="R1bec324d16a34c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53911f0da42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2a92734344851" /><Relationship Type="http://schemas.openxmlformats.org/officeDocument/2006/relationships/theme" Target="/ppt/slideMasters/theme/theme1.xml" Id="R06ac22d0474842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e2a927343448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81d3e6af7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dfaf912494c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99acf9e254f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34815a4cf44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01546ec84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daa4525de43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30027fe1c45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MYRKDALEN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MYRKDALEN VEST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−3 525 052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−3 427 032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KÅRE KYTE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Toppenhaug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pk@myrkdalenvest.no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www.myrkdalenvest.no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987 160 810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