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f14dc5ac1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56ffa59364a56"/>
  </p:sldMasterIdLst>
  <p:sldIdLst>
    <p:sldId xmlns:r="http://schemas.openxmlformats.org/officeDocument/2006/relationships" id="256" r:id="R51cddaaf38ef4420"/>
    <p:sldId xmlns:r="http://schemas.openxmlformats.org/officeDocument/2006/relationships" id="257" r:id="Re5f3d0ccb30648be"/>
    <p:sldId xmlns:r="http://schemas.openxmlformats.org/officeDocument/2006/relationships" id="258" r:id="Ra13daed214f549cc"/>
    <p:sldId xmlns:r="http://schemas.openxmlformats.org/officeDocument/2006/relationships" id="259" r:id="Rf0630b1abcd448bd"/>
    <p:sldId xmlns:r="http://schemas.openxmlformats.org/officeDocument/2006/relationships" id="260" r:id="Rbed9233d150b42c4"/>
    <p:sldId xmlns:r="http://schemas.openxmlformats.org/officeDocument/2006/relationships" id="261" r:id="R6a8220fb156e4949"/>
    <p:sldId xmlns:r="http://schemas.openxmlformats.org/officeDocument/2006/relationships" id="262" r:id="R1f19293e91e5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56ffa59364a56" /><Relationship Type="http://schemas.openxmlformats.org/officeDocument/2006/relationships/slide" Target="/ppt/slides/slide1.xml" Id="R51cddaaf38ef4420" /><Relationship Type="http://schemas.openxmlformats.org/officeDocument/2006/relationships/slide" Target="/ppt/slides/slide2.xml" Id="Re5f3d0ccb30648be" /><Relationship Type="http://schemas.openxmlformats.org/officeDocument/2006/relationships/slide" Target="/ppt/slides/slide3.xml" Id="Ra13daed214f549cc" /><Relationship Type="http://schemas.openxmlformats.org/officeDocument/2006/relationships/slide" Target="/ppt/slides/slide4.xml" Id="Rf0630b1abcd448bd" /><Relationship Type="http://schemas.openxmlformats.org/officeDocument/2006/relationships/slide" Target="/ppt/slides/slide5.xml" Id="Rbed9233d150b42c4" /><Relationship Type="http://schemas.openxmlformats.org/officeDocument/2006/relationships/slide" Target="/ppt/slides/slide6.xml" Id="R6a8220fb156e4949" /><Relationship Type="http://schemas.openxmlformats.org/officeDocument/2006/relationships/slide" Target="/ppt/slides/slide7.xml" Id="R1f19293e91e5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18fff0eb5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c184b7044918" /><Relationship Type="http://schemas.openxmlformats.org/officeDocument/2006/relationships/theme" Target="/ppt/slideMasters/theme/theme1.xml" Id="R2a3dd8a5a25f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5c184b70449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3639afdd7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eae156690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f83233ab3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bdd94a88b4b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64b731f6c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2247a7cea4d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3c7816549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CONSULT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1 727 536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HEPSØ JOHANSSON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Trollahaugen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frode.johansson@visindi.no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CONSULT AS</a:t>
            </a:r>
          </a:p>
        </p:txBody>
      </p:sp>
    </p:spTree>
  </p:cSld>
  <p:clrMapOvr>
    <a:masterClrMapping xmlns:a="http://schemas.openxmlformats.org/drawingml/2006/main"/>
  </p:clrMapOvr>
</p:sld>
</file>