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5ca02aa62a4c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454f5edd6b4031"/>
  </p:sldMasterIdLst>
  <p:sldIdLst>
    <p:sldId xmlns:r="http://schemas.openxmlformats.org/officeDocument/2006/relationships" id="256" r:id="R03c471c5071f4115"/>
    <p:sldId xmlns:r="http://schemas.openxmlformats.org/officeDocument/2006/relationships" id="257" r:id="Rf1d49c0ddfd548fb"/>
    <p:sldId xmlns:r="http://schemas.openxmlformats.org/officeDocument/2006/relationships" id="258" r:id="R7735b38bd0c74205"/>
    <p:sldId xmlns:r="http://schemas.openxmlformats.org/officeDocument/2006/relationships" id="259" r:id="Rb6f6d8e7d9834462"/>
    <p:sldId xmlns:r="http://schemas.openxmlformats.org/officeDocument/2006/relationships" id="260" r:id="R0c26e5e35e914685"/>
    <p:sldId xmlns:r="http://schemas.openxmlformats.org/officeDocument/2006/relationships" id="261" r:id="R5007f95e63a34161"/>
    <p:sldId xmlns:r="http://schemas.openxmlformats.org/officeDocument/2006/relationships" id="262" r:id="R5b7f57b691474e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454f5edd6b4031" /><Relationship Type="http://schemas.openxmlformats.org/officeDocument/2006/relationships/slide" Target="/ppt/slides/slide1.xml" Id="R03c471c5071f4115" /><Relationship Type="http://schemas.openxmlformats.org/officeDocument/2006/relationships/slide" Target="/ppt/slides/slide2.xml" Id="Rf1d49c0ddfd548fb" /><Relationship Type="http://schemas.openxmlformats.org/officeDocument/2006/relationships/slide" Target="/ppt/slides/slide3.xml" Id="R7735b38bd0c74205" /><Relationship Type="http://schemas.openxmlformats.org/officeDocument/2006/relationships/slide" Target="/ppt/slides/slide4.xml" Id="Rb6f6d8e7d9834462" /><Relationship Type="http://schemas.openxmlformats.org/officeDocument/2006/relationships/slide" Target="/ppt/slides/slide5.xml" Id="R0c26e5e35e914685" /><Relationship Type="http://schemas.openxmlformats.org/officeDocument/2006/relationships/slide" Target="/ppt/slides/slide6.xml" Id="R5007f95e63a34161" /><Relationship Type="http://schemas.openxmlformats.org/officeDocument/2006/relationships/slide" Target="/ppt/slides/slide7.xml" Id="R5b7f57b691474e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0a0b7ca17741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8cafeb91404a27" /><Relationship Type="http://schemas.openxmlformats.org/officeDocument/2006/relationships/theme" Target="/ppt/slideMasters/theme/theme1.xml" Id="R6881d936adbb47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8cafeb91404a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0764363ea4c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d0c8568594a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4f36b23e849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e387cca1845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1525b3e8947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976efdf7f4b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b9d14b150d42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JOHANSSON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JOHANSSON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JOHANSSON CONSULT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JOHANSSON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JOHANSSON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JOHANSSON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440 036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1 213 636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1 517 089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JOHANSSON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JOHANSSON FRODE HEPSØ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JOHANSSON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Trollahaugen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frode.johansson@visindi.no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987 174 331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JOHANSSON CONSULT AS</a:t>
            </a:r>
          </a:p>
        </p:txBody>
      </p:sp>
    </p:spTree>
  </p:cSld>
  <p:clrMapOvr>
    <a:masterClrMapping xmlns:a="http://schemas.openxmlformats.org/drawingml/2006/main"/>
  </p:clrMapOvr>
</p:sld>
</file>