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a9cf71a85a4a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5d97bffef6441c"/>
  </p:sldMasterIdLst>
  <p:sldIdLst>
    <p:sldId xmlns:r="http://schemas.openxmlformats.org/officeDocument/2006/relationships" id="256" r:id="Rf78fe8466c474f9d"/>
    <p:sldId xmlns:r="http://schemas.openxmlformats.org/officeDocument/2006/relationships" id="257" r:id="R5332a652c470496c"/>
    <p:sldId xmlns:r="http://schemas.openxmlformats.org/officeDocument/2006/relationships" id="258" r:id="R61a3c2c9a06743e2"/>
    <p:sldId xmlns:r="http://schemas.openxmlformats.org/officeDocument/2006/relationships" id="259" r:id="R627537b46f574aad"/>
    <p:sldId xmlns:r="http://schemas.openxmlformats.org/officeDocument/2006/relationships" id="260" r:id="Re430dc1408564b6c"/>
    <p:sldId xmlns:r="http://schemas.openxmlformats.org/officeDocument/2006/relationships" id="261" r:id="Rbc36153bae2a41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5d97bffef6441c" /><Relationship Type="http://schemas.openxmlformats.org/officeDocument/2006/relationships/slide" Target="/ppt/slides/slide1.xml" Id="Rf78fe8466c474f9d" /><Relationship Type="http://schemas.openxmlformats.org/officeDocument/2006/relationships/slide" Target="/ppt/slides/slide2.xml" Id="R5332a652c470496c" /><Relationship Type="http://schemas.openxmlformats.org/officeDocument/2006/relationships/slide" Target="/ppt/slides/slide3.xml" Id="R61a3c2c9a06743e2" /><Relationship Type="http://schemas.openxmlformats.org/officeDocument/2006/relationships/slide" Target="/ppt/slides/slide4.xml" Id="R627537b46f574aad" /><Relationship Type="http://schemas.openxmlformats.org/officeDocument/2006/relationships/slide" Target="/ppt/slides/slide5.xml" Id="Re430dc1408564b6c" /><Relationship Type="http://schemas.openxmlformats.org/officeDocument/2006/relationships/slide" Target="/ppt/slides/slide6.xml" Id="Rbc36153bae2a41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0f3e0c697f48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d86b28cde54078" /><Relationship Type="http://schemas.openxmlformats.org/officeDocument/2006/relationships/theme" Target="/ppt/slideMasters/theme/theme1.xml" Id="R0e88be145d8a4c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d86b28cde540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31d528134645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75c760e5044c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98d28d19ce49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b48dd2519946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441a9183954d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da0d5cfbc74f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INCENT SERVICES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INCENT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INCENT SERVICES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INCENT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INCENT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INCENT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INCENT PTE LTD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INCENT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987 192 151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INCENT SERVICES AS</a:t>
            </a:r>
          </a:p>
        </p:txBody>
      </p:sp>
    </p:spTree>
  </p:cSld>
  <p:clrMapOvr>
    <a:masterClrMapping xmlns:a="http://schemas.openxmlformats.org/drawingml/2006/main"/>
  </p:clrMapOvr>
</p:sld>
</file>