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59b654c6c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55103bea84bcf"/>
  </p:sldMasterIdLst>
  <p:sldIdLst>
    <p:sldId xmlns:r="http://schemas.openxmlformats.org/officeDocument/2006/relationships" id="256" r:id="R3d777a153e694b2c"/>
    <p:sldId xmlns:r="http://schemas.openxmlformats.org/officeDocument/2006/relationships" id="257" r:id="Rb3647d1c78014b48"/>
    <p:sldId xmlns:r="http://schemas.openxmlformats.org/officeDocument/2006/relationships" id="258" r:id="R7fb93bbd397f44f8"/>
    <p:sldId xmlns:r="http://schemas.openxmlformats.org/officeDocument/2006/relationships" id="259" r:id="R8968391ad4db4498"/>
    <p:sldId xmlns:r="http://schemas.openxmlformats.org/officeDocument/2006/relationships" id="260" r:id="Rc6dbf88d34ca4428"/>
    <p:sldId xmlns:r="http://schemas.openxmlformats.org/officeDocument/2006/relationships" id="261" r:id="Rf02c929696724a30"/>
    <p:sldId xmlns:r="http://schemas.openxmlformats.org/officeDocument/2006/relationships" id="262" r:id="Rb135bebc0500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55103bea84bcf" /><Relationship Type="http://schemas.openxmlformats.org/officeDocument/2006/relationships/slide" Target="/ppt/slides/slide1.xml" Id="R3d777a153e694b2c" /><Relationship Type="http://schemas.openxmlformats.org/officeDocument/2006/relationships/slide" Target="/ppt/slides/slide2.xml" Id="Rb3647d1c78014b48" /><Relationship Type="http://schemas.openxmlformats.org/officeDocument/2006/relationships/slide" Target="/ppt/slides/slide3.xml" Id="R7fb93bbd397f44f8" /><Relationship Type="http://schemas.openxmlformats.org/officeDocument/2006/relationships/slide" Target="/ppt/slides/slide4.xml" Id="R8968391ad4db4498" /><Relationship Type="http://schemas.openxmlformats.org/officeDocument/2006/relationships/slide" Target="/ppt/slides/slide5.xml" Id="Rc6dbf88d34ca4428" /><Relationship Type="http://schemas.openxmlformats.org/officeDocument/2006/relationships/slide" Target="/ppt/slides/slide6.xml" Id="Rf02c929696724a30" /><Relationship Type="http://schemas.openxmlformats.org/officeDocument/2006/relationships/slide" Target="/ppt/slides/slide7.xml" Id="Rb135bebc0500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b24165256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5fc2feb84d72" /><Relationship Type="http://schemas.openxmlformats.org/officeDocument/2006/relationships/theme" Target="/ppt/slideMasters/theme/theme1.xml" Id="R41b3f9dd6bac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25fc2feb8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a05aca28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045f438c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e805e4df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dd5fb4fb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43b7685b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49550f10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2003a0c37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