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66814c6525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97e12e226448e4"/>
  </p:sldMasterIdLst>
  <p:sldIdLst>
    <p:sldId xmlns:r="http://schemas.openxmlformats.org/officeDocument/2006/relationships" id="256" r:id="R7e7c7df4960c4012"/>
    <p:sldId xmlns:r="http://schemas.openxmlformats.org/officeDocument/2006/relationships" id="257" r:id="R058872696e86454e"/>
    <p:sldId xmlns:r="http://schemas.openxmlformats.org/officeDocument/2006/relationships" id="258" r:id="Rf8dc77c705ea4de4"/>
    <p:sldId xmlns:r="http://schemas.openxmlformats.org/officeDocument/2006/relationships" id="259" r:id="Rbdaddacfd52047ed"/>
    <p:sldId xmlns:r="http://schemas.openxmlformats.org/officeDocument/2006/relationships" id="260" r:id="R96e112bb912c4a7e"/>
    <p:sldId xmlns:r="http://schemas.openxmlformats.org/officeDocument/2006/relationships" id="261" r:id="Ref109df94172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7e12e226448e4" /><Relationship Type="http://schemas.openxmlformats.org/officeDocument/2006/relationships/slide" Target="/ppt/slides/slide1.xml" Id="R7e7c7df4960c4012" /><Relationship Type="http://schemas.openxmlformats.org/officeDocument/2006/relationships/slide" Target="/ppt/slides/slide2.xml" Id="R058872696e86454e" /><Relationship Type="http://schemas.openxmlformats.org/officeDocument/2006/relationships/slide" Target="/ppt/slides/slide3.xml" Id="Rf8dc77c705ea4de4" /><Relationship Type="http://schemas.openxmlformats.org/officeDocument/2006/relationships/slide" Target="/ppt/slides/slide4.xml" Id="Rbdaddacfd52047ed" /><Relationship Type="http://schemas.openxmlformats.org/officeDocument/2006/relationships/slide" Target="/ppt/slides/slide5.xml" Id="R96e112bb912c4a7e" /><Relationship Type="http://schemas.openxmlformats.org/officeDocument/2006/relationships/slide" Target="/ppt/slides/slide6.xml" Id="Ref109df94172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a0f4cdc90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b14b8081b4e15" /><Relationship Type="http://schemas.openxmlformats.org/officeDocument/2006/relationships/theme" Target="/ppt/slideMasters/theme/theme1.xml" Id="R3b406cf3319a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b14b8081b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177404528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b9631fa36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00779436147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d280f3b08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2eebc7878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eeac44b8d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