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633a0c367440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7d78171dc74109"/>
  </p:sldMasterIdLst>
  <p:sldIdLst>
    <p:sldId xmlns:r="http://schemas.openxmlformats.org/officeDocument/2006/relationships" id="256" r:id="Rd409c7b9489240ff"/>
    <p:sldId xmlns:r="http://schemas.openxmlformats.org/officeDocument/2006/relationships" id="257" r:id="Ra2df9d42c2444275"/>
    <p:sldId xmlns:r="http://schemas.openxmlformats.org/officeDocument/2006/relationships" id="258" r:id="R32f51db3c1534bff"/>
    <p:sldId xmlns:r="http://schemas.openxmlformats.org/officeDocument/2006/relationships" id="259" r:id="R6c6781ab72c64809"/>
    <p:sldId xmlns:r="http://schemas.openxmlformats.org/officeDocument/2006/relationships" id="260" r:id="R59610ec05c864be1"/>
    <p:sldId xmlns:r="http://schemas.openxmlformats.org/officeDocument/2006/relationships" id="261" r:id="Reb5efe1c81494e1c"/>
    <p:sldId xmlns:r="http://schemas.openxmlformats.org/officeDocument/2006/relationships" id="262" r:id="R40743430ca074f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d78171dc74109" /><Relationship Type="http://schemas.openxmlformats.org/officeDocument/2006/relationships/slide" Target="/ppt/slides/slide1.xml" Id="Rd409c7b9489240ff" /><Relationship Type="http://schemas.openxmlformats.org/officeDocument/2006/relationships/slide" Target="/ppt/slides/slide2.xml" Id="Ra2df9d42c2444275" /><Relationship Type="http://schemas.openxmlformats.org/officeDocument/2006/relationships/slide" Target="/ppt/slides/slide3.xml" Id="R32f51db3c1534bff" /><Relationship Type="http://schemas.openxmlformats.org/officeDocument/2006/relationships/slide" Target="/ppt/slides/slide4.xml" Id="R6c6781ab72c64809" /><Relationship Type="http://schemas.openxmlformats.org/officeDocument/2006/relationships/slide" Target="/ppt/slides/slide5.xml" Id="R59610ec05c864be1" /><Relationship Type="http://schemas.openxmlformats.org/officeDocument/2006/relationships/slide" Target="/ppt/slides/slide6.xml" Id="Reb5efe1c81494e1c" /><Relationship Type="http://schemas.openxmlformats.org/officeDocument/2006/relationships/slide" Target="/ppt/slides/slide7.xml" Id="R40743430ca074f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cb1b1d30848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d8b5cc8a540ed" /><Relationship Type="http://schemas.openxmlformats.org/officeDocument/2006/relationships/theme" Target="/ppt/slideMasters/theme/theme1.xml" Id="R361d9ab737754c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ed8b5cc8a540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cf72ecde745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6c0795ae844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d910aa4864c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24e0901014c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4e18f0e6f41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31150b19a4e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4a9c8993f44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DRAMMEN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7 174 100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459 691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2 512 779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10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987 199 458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