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c1b4e8e81ac4c9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1964aad1b6949fe"/>
  </p:sldMasterIdLst>
  <p:sldIdLst>
    <p:sldId xmlns:r="http://schemas.openxmlformats.org/officeDocument/2006/relationships" id="256" r:id="R0f2e7870259c4640"/>
    <p:sldId xmlns:r="http://schemas.openxmlformats.org/officeDocument/2006/relationships" id="257" r:id="R55a61497f4d5467a"/>
    <p:sldId xmlns:r="http://schemas.openxmlformats.org/officeDocument/2006/relationships" id="258" r:id="Ra650a3b3db604bd1"/>
    <p:sldId xmlns:r="http://schemas.openxmlformats.org/officeDocument/2006/relationships" id="259" r:id="R75a928aa91f94dde"/>
    <p:sldId xmlns:r="http://schemas.openxmlformats.org/officeDocument/2006/relationships" id="260" r:id="R7a92c075274c45d7"/>
    <p:sldId xmlns:r="http://schemas.openxmlformats.org/officeDocument/2006/relationships" id="261" r:id="R9ddf0eb8c1c94009"/>
    <p:sldId xmlns:r="http://schemas.openxmlformats.org/officeDocument/2006/relationships" id="262" r:id="Ra4bbdcc16c664fe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1964aad1b6949fe" /><Relationship Type="http://schemas.openxmlformats.org/officeDocument/2006/relationships/slide" Target="/ppt/slides/slide1.xml" Id="R0f2e7870259c4640" /><Relationship Type="http://schemas.openxmlformats.org/officeDocument/2006/relationships/slide" Target="/ppt/slides/slide2.xml" Id="R55a61497f4d5467a" /><Relationship Type="http://schemas.openxmlformats.org/officeDocument/2006/relationships/slide" Target="/ppt/slides/slide3.xml" Id="Ra650a3b3db604bd1" /><Relationship Type="http://schemas.openxmlformats.org/officeDocument/2006/relationships/slide" Target="/ppt/slides/slide4.xml" Id="R75a928aa91f94dde" /><Relationship Type="http://schemas.openxmlformats.org/officeDocument/2006/relationships/slide" Target="/ppt/slides/slide5.xml" Id="R7a92c075274c45d7" /><Relationship Type="http://schemas.openxmlformats.org/officeDocument/2006/relationships/slide" Target="/ppt/slides/slide6.xml" Id="R9ddf0eb8c1c94009" /><Relationship Type="http://schemas.openxmlformats.org/officeDocument/2006/relationships/slide" Target="/ppt/slides/slide7.xml" Id="Ra4bbdcc16c664fe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565db24b0b4413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de15b4b08b465f" /><Relationship Type="http://schemas.openxmlformats.org/officeDocument/2006/relationships/theme" Target="/ppt/slideMasters/theme/theme1.xml" Id="Rad715049a1aa4a0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4de15b4b08b465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436b17ce9248c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8e53e414ce499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74327520434c5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48cf2bef884f9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99ffd916144df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b3522ae2a44b4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7bd3754d7741c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ÅLESUND TEAM-REVISJON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ÅLESUND TEAM-REVISJON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ÅLESUND TEAM-REVISJON AS ble etablert [år] og holder til i Ålesund.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ÅLESUND TEAM-REVISJON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ÅLESUND TEAM-REVISJON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ÅLESUND TEAM-REVISJON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8 411 763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4 596 151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3 676 393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1 478 764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6 842 920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ÅLESUND TEAM-REVISJON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 ENDRESEN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ÅLESUND TEAM-REVISJON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Apotekergata 9B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6004 Ålesund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70 10 25 45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arnfinn.endresen@spm-revisjon.no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www.team-revisjon.no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987 210 818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ÅLESUND TEAM-REVISJON AS</a:t>
            </a:r>
          </a:p>
        </p:txBody>
      </p:sp>
    </p:spTree>
  </p:cSld>
  <p:clrMapOvr>
    <a:masterClrMapping xmlns:a="http://schemas.openxmlformats.org/drawingml/2006/main"/>
  </p:clrMapOvr>
</p:sld>
</file>