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604da11bb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c34827a154c71"/>
  </p:sldMasterIdLst>
  <p:sldIdLst>
    <p:sldId xmlns:r="http://schemas.openxmlformats.org/officeDocument/2006/relationships" id="256" r:id="Rd6b3546679d84efb"/>
    <p:sldId xmlns:r="http://schemas.openxmlformats.org/officeDocument/2006/relationships" id="257" r:id="R18421431d6ca4266"/>
    <p:sldId xmlns:r="http://schemas.openxmlformats.org/officeDocument/2006/relationships" id="258" r:id="R8e3f46aff7444c99"/>
    <p:sldId xmlns:r="http://schemas.openxmlformats.org/officeDocument/2006/relationships" id="259" r:id="R05e1a7398f7f45f2"/>
    <p:sldId xmlns:r="http://schemas.openxmlformats.org/officeDocument/2006/relationships" id="260" r:id="R6872cbcd6cd4460d"/>
    <p:sldId xmlns:r="http://schemas.openxmlformats.org/officeDocument/2006/relationships" id="261" r:id="R43972fc56cd8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c34827a154c71" /><Relationship Type="http://schemas.openxmlformats.org/officeDocument/2006/relationships/slide" Target="/ppt/slides/slide1.xml" Id="Rd6b3546679d84efb" /><Relationship Type="http://schemas.openxmlformats.org/officeDocument/2006/relationships/slide" Target="/ppt/slides/slide2.xml" Id="R18421431d6ca4266" /><Relationship Type="http://schemas.openxmlformats.org/officeDocument/2006/relationships/slide" Target="/ppt/slides/slide3.xml" Id="R8e3f46aff7444c99" /><Relationship Type="http://schemas.openxmlformats.org/officeDocument/2006/relationships/slide" Target="/ppt/slides/slide4.xml" Id="R05e1a7398f7f45f2" /><Relationship Type="http://schemas.openxmlformats.org/officeDocument/2006/relationships/slide" Target="/ppt/slides/slide5.xml" Id="R6872cbcd6cd4460d" /><Relationship Type="http://schemas.openxmlformats.org/officeDocument/2006/relationships/slide" Target="/ppt/slides/slide6.xml" Id="R43972fc56cd8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64ea203cc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f5bc298ae44e7" /><Relationship Type="http://schemas.openxmlformats.org/officeDocument/2006/relationships/theme" Target="/ppt/slideMasters/theme/theme1.xml" Id="Rb1db29dc7c1b4b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7f5bc298ae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697fbc442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41873de8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4e5e6c08c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7e357dc9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2853c179e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67cfc134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BIOSCENIC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BIOSCENIC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RØNNEBERG RAGNHILD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CONUS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HELSEM LARS KÅRE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987 237 147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BIOSCENIC AS</a:t>
            </a:r>
          </a:p>
        </p:txBody>
      </p:sp>
    </p:spTree>
  </p:cSld>
  <p:clrMapOvr>
    <a:masterClrMapping xmlns:a="http://schemas.openxmlformats.org/drawingml/2006/main"/>
  </p:clrMapOvr>
</p:sld>
</file>