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a2c17d4a2043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3d3e38fd5d4791"/>
  </p:sldMasterIdLst>
  <p:sldIdLst>
    <p:sldId xmlns:r="http://schemas.openxmlformats.org/officeDocument/2006/relationships" id="256" r:id="Rbadd1e502ce046af"/>
    <p:sldId xmlns:r="http://schemas.openxmlformats.org/officeDocument/2006/relationships" id="257" r:id="R9aaa716364104f68"/>
    <p:sldId xmlns:r="http://schemas.openxmlformats.org/officeDocument/2006/relationships" id="258" r:id="R1632effd8f7640ae"/>
    <p:sldId xmlns:r="http://schemas.openxmlformats.org/officeDocument/2006/relationships" id="259" r:id="R0d30c37706224598"/>
    <p:sldId xmlns:r="http://schemas.openxmlformats.org/officeDocument/2006/relationships" id="260" r:id="R6c5224db82884b58"/>
    <p:sldId xmlns:r="http://schemas.openxmlformats.org/officeDocument/2006/relationships" id="261" r:id="R8be91065c3694d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d3e38fd5d4791" /><Relationship Type="http://schemas.openxmlformats.org/officeDocument/2006/relationships/slide" Target="/ppt/slides/slide1.xml" Id="Rbadd1e502ce046af" /><Relationship Type="http://schemas.openxmlformats.org/officeDocument/2006/relationships/slide" Target="/ppt/slides/slide2.xml" Id="R9aaa716364104f68" /><Relationship Type="http://schemas.openxmlformats.org/officeDocument/2006/relationships/slide" Target="/ppt/slides/slide3.xml" Id="R1632effd8f7640ae" /><Relationship Type="http://schemas.openxmlformats.org/officeDocument/2006/relationships/slide" Target="/ppt/slides/slide4.xml" Id="R0d30c37706224598" /><Relationship Type="http://schemas.openxmlformats.org/officeDocument/2006/relationships/slide" Target="/ppt/slides/slide5.xml" Id="R6c5224db82884b58" /><Relationship Type="http://schemas.openxmlformats.org/officeDocument/2006/relationships/slide" Target="/ppt/slides/slide6.xml" Id="R8be91065c3694d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11d939aff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4fa41289147ff" /><Relationship Type="http://schemas.openxmlformats.org/officeDocument/2006/relationships/theme" Target="/ppt/slideMasters/theme/theme1.xml" Id="Rcc781eeb79e84f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4fa412891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4127045a1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b47663729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fbf0689e146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cc10bb9c84f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a3fce3f454e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a1da816ab48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STRENGENVEGEN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