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2a488056654f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fba23be0d4b96"/>
  </p:sldMasterIdLst>
  <p:sldIdLst>
    <p:sldId xmlns:r="http://schemas.openxmlformats.org/officeDocument/2006/relationships" id="256" r:id="R47ed161ba3444185"/>
    <p:sldId xmlns:r="http://schemas.openxmlformats.org/officeDocument/2006/relationships" id="257" r:id="Rab35f878cd544b17"/>
    <p:sldId xmlns:r="http://schemas.openxmlformats.org/officeDocument/2006/relationships" id="258" r:id="R3297d56d78224cbf"/>
    <p:sldId xmlns:r="http://schemas.openxmlformats.org/officeDocument/2006/relationships" id="259" r:id="Re2bd384755b147d8"/>
    <p:sldId xmlns:r="http://schemas.openxmlformats.org/officeDocument/2006/relationships" id="260" r:id="R34552ac51cbe47a2"/>
    <p:sldId xmlns:r="http://schemas.openxmlformats.org/officeDocument/2006/relationships" id="261" r:id="Rb9328771088c44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fba23be0d4b96" /><Relationship Type="http://schemas.openxmlformats.org/officeDocument/2006/relationships/slide" Target="/ppt/slides/slide1.xml" Id="R47ed161ba3444185" /><Relationship Type="http://schemas.openxmlformats.org/officeDocument/2006/relationships/slide" Target="/ppt/slides/slide2.xml" Id="Rab35f878cd544b17" /><Relationship Type="http://schemas.openxmlformats.org/officeDocument/2006/relationships/slide" Target="/ppt/slides/slide3.xml" Id="R3297d56d78224cbf" /><Relationship Type="http://schemas.openxmlformats.org/officeDocument/2006/relationships/slide" Target="/ppt/slides/slide4.xml" Id="Re2bd384755b147d8" /><Relationship Type="http://schemas.openxmlformats.org/officeDocument/2006/relationships/slide" Target="/ppt/slides/slide5.xml" Id="R34552ac51cbe47a2" /><Relationship Type="http://schemas.openxmlformats.org/officeDocument/2006/relationships/slide" Target="/ppt/slides/slide6.xml" Id="Rb9328771088c44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1cd24e9e0f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301c5bd84438c" /><Relationship Type="http://schemas.openxmlformats.org/officeDocument/2006/relationships/theme" Target="/ppt/slideMasters/theme/theme1.xml" Id="R87a80163baa4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9301c5bd84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2e36b6ac742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91d52ccd4e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1502a9c0c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84fd6990d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59825e2174e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b7cab31a549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STRENGENVEGEN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STRENGENVEGEN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GREIVSTAD OLAV KJETIL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HALLGEIR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LUNDEFARET BJØRG TVEITO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NESHEIM BJØRN VIDAR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TVEITO ARVID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987 238 607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STRENGENVEGEN EIENDOM AS</a:t>
            </a:r>
          </a:p>
        </p:txBody>
      </p:sp>
    </p:spTree>
  </p:cSld>
  <p:clrMapOvr>
    <a:masterClrMapping xmlns:a="http://schemas.openxmlformats.org/drawingml/2006/main"/>
  </p:clrMapOvr>
</p:sld>
</file>