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46d714acbb47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80bc87d5664e85"/>
  </p:sldMasterIdLst>
  <p:sldIdLst>
    <p:sldId xmlns:r="http://schemas.openxmlformats.org/officeDocument/2006/relationships" id="256" r:id="R9a20e3c0e84a42f1"/>
    <p:sldId xmlns:r="http://schemas.openxmlformats.org/officeDocument/2006/relationships" id="257" r:id="R9fdfea0194814707"/>
    <p:sldId xmlns:r="http://schemas.openxmlformats.org/officeDocument/2006/relationships" id="258" r:id="Rec3e9783333245b7"/>
    <p:sldId xmlns:r="http://schemas.openxmlformats.org/officeDocument/2006/relationships" id="259" r:id="R73e6b2bad14e40a3"/>
    <p:sldId xmlns:r="http://schemas.openxmlformats.org/officeDocument/2006/relationships" id="260" r:id="Rb44476427c6f4ed9"/>
    <p:sldId xmlns:r="http://schemas.openxmlformats.org/officeDocument/2006/relationships" id="261" r:id="Rd1fd3e4737f843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80bc87d5664e85" /><Relationship Type="http://schemas.openxmlformats.org/officeDocument/2006/relationships/slide" Target="/ppt/slides/slide1.xml" Id="R9a20e3c0e84a42f1" /><Relationship Type="http://schemas.openxmlformats.org/officeDocument/2006/relationships/slide" Target="/ppt/slides/slide2.xml" Id="R9fdfea0194814707" /><Relationship Type="http://schemas.openxmlformats.org/officeDocument/2006/relationships/slide" Target="/ppt/slides/slide3.xml" Id="Rec3e9783333245b7" /><Relationship Type="http://schemas.openxmlformats.org/officeDocument/2006/relationships/slide" Target="/ppt/slides/slide4.xml" Id="R73e6b2bad14e40a3" /><Relationship Type="http://schemas.openxmlformats.org/officeDocument/2006/relationships/slide" Target="/ppt/slides/slide5.xml" Id="Rb44476427c6f4ed9" /><Relationship Type="http://schemas.openxmlformats.org/officeDocument/2006/relationships/slide" Target="/ppt/slides/slide6.xml" Id="Rd1fd3e4737f843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fecef2e921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f664b29824c36" /><Relationship Type="http://schemas.openxmlformats.org/officeDocument/2006/relationships/theme" Target="/ppt/slideMasters/theme/theme1.xml" Id="R78a4f6f9721b48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ef664b29824c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5adb294fc4c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101a59cbe44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c181f0fc341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faac86dca44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d6adbbd8745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7692937d54d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ANICURA ELVERUM DYREHOSPITAL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ANICURA ELVERUM DYREHOSPITAL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ANICURA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987 239 093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ANICURA ELVERUM DYREHOSPITAL AS</a:t>
            </a:r>
          </a:p>
        </p:txBody>
      </p:sp>
    </p:spTree>
  </p:cSld>
  <p:clrMapOvr>
    <a:masterClrMapping xmlns:a="http://schemas.openxmlformats.org/drawingml/2006/main"/>
  </p:clrMapOvr>
</p:sld>
</file>