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f8b4d8654b40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ef95ea05f84766"/>
  </p:sldMasterIdLst>
  <p:sldIdLst>
    <p:sldId xmlns:r="http://schemas.openxmlformats.org/officeDocument/2006/relationships" id="256" r:id="Rd8cbcf87f6ba4af6"/>
    <p:sldId xmlns:r="http://schemas.openxmlformats.org/officeDocument/2006/relationships" id="257" r:id="R5250ca02819348e8"/>
    <p:sldId xmlns:r="http://schemas.openxmlformats.org/officeDocument/2006/relationships" id="258" r:id="Rd5e3aba190ea4c9b"/>
    <p:sldId xmlns:r="http://schemas.openxmlformats.org/officeDocument/2006/relationships" id="259" r:id="R8c590317d10b4b4f"/>
    <p:sldId xmlns:r="http://schemas.openxmlformats.org/officeDocument/2006/relationships" id="260" r:id="R1a0d0e9e33ca4c30"/>
    <p:sldId xmlns:r="http://schemas.openxmlformats.org/officeDocument/2006/relationships" id="261" r:id="R0fc5821024aa4374"/>
    <p:sldId xmlns:r="http://schemas.openxmlformats.org/officeDocument/2006/relationships" id="262" r:id="Rdc706f9a43074a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f95ea05f84766" /><Relationship Type="http://schemas.openxmlformats.org/officeDocument/2006/relationships/slide" Target="/ppt/slides/slide1.xml" Id="Rd8cbcf87f6ba4af6" /><Relationship Type="http://schemas.openxmlformats.org/officeDocument/2006/relationships/slide" Target="/ppt/slides/slide2.xml" Id="R5250ca02819348e8" /><Relationship Type="http://schemas.openxmlformats.org/officeDocument/2006/relationships/slide" Target="/ppt/slides/slide3.xml" Id="Rd5e3aba190ea4c9b" /><Relationship Type="http://schemas.openxmlformats.org/officeDocument/2006/relationships/slide" Target="/ppt/slides/slide4.xml" Id="R8c590317d10b4b4f" /><Relationship Type="http://schemas.openxmlformats.org/officeDocument/2006/relationships/slide" Target="/ppt/slides/slide5.xml" Id="R1a0d0e9e33ca4c30" /><Relationship Type="http://schemas.openxmlformats.org/officeDocument/2006/relationships/slide" Target="/ppt/slides/slide6.xml" Id="R0fc5821024aa4374" /><Relationship Type="http://schemas.openxmlformats.org/officeDocument/2006/relationships/slide" Target="/ppt/slides/slide7.xml" Id="Rdc706f9a43074a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d32d731cc45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cf32661464ffe" /><Relationship Type="http://schemas.openxmlformats.org/officeDocument/2006/relationships/theme" Target="/ppt/slideMasters/theme/theme1.xml" Id="Rb7cb0938417c46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dcf32661464f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864e9602f43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1f39afb0a47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4fa9b4aaa45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bdf508b7948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9234dbdb743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0b30ddcaa43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0c342ac534f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FRETHEIM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FRETHEIM HOTELL AS ble etablert [år] og holder til i Flåm.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19 516 509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13 024 485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7 293 959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34 472 109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105 496 276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AURLAND RESSURSUTVIKLING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5743 Flåm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aru@visitflam.com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987 246 170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