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183be9436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6f4a3dd244e45"/>
  </p:sldMasterIdLst>
  <p:sldIdLst>
    <p:sldId xmlns:r="http://schemas.openxmlformats.org/officeDocument/2006/relationships" id="256" r:id="R21466a3079a145d1"/>
    <p:sldId xmlns:r="http://schemas.openxmlformats.org/officeDocument/2006/relationships" id="257" r:id="R5127cc079fe24573"/>
    <p:sldId xmlns:r="http://schemas.openxmlformats.org/officeDocument/2006/relationships" id="258" r:id="Rc38c2449a7154012"/>
    <p:sldId xmlns:r="http://schemas.openxmlformats.org/officeDocument/2006/relationships" id="259" r:id="R744a5199cb5d4ef8"/>
    <p:sldId xmlns:r="http://schemas.openxmlformats.org/officeDocument/2006/relationships" id="260" r:id="R17610ff80d654bd8"/>
    <p:sldId xmlns:r="http://schemas.openxmlformats.org/officeDocument/2006/relationships" id="261" r:id="Rb812f001443c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6f4a3dd244e45" /><Relationship Type="http://schemas.openxmlformats.org/officeDocument/2006/relationships/slide" Target="/ppt/slides/slide1.xml" Id="R21466a3079a145d1" /><Relationship Type="http://schemas.openxmlformats.org/officeDocument/2006/relationships/slide" Target="/ppt/slides/slide2.xml" Id="R5127cc079fe24573" /><Relationship Type="http://schemas.openxmlformats.org/officeDocument/2006/relationships/slide" Target="/ppt/slides/slide3.xml" Id="Rc38c2449a7154012" /><Relationship Type="http://schemas.openxmlformats.org/officeDocument/2006/relationships/slide" Target="/ppt/slides/slide4.xml" Id="R744a5199cb5d4ef8" /><Relationship Type="http://schemas.openxmlformats.org/officeDocument/2006/relationships/slide" Target="/ppt/slides/slide5.xml" Id="R17610ff80d654bd8" /><Relationship Type="http://schemas.openxmlformats.org/officeDocument/2006/relationships/slide" Target="/ppt/slides/slide6.xml" Id="Rb812f001443c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7d88924c9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3b5a03e745b3" /><Relationship Type="http://schemas.openxmlformats.org/officeDocument/2006/relationships/theme" Target="/ppt/slideMasters/theme/theme1.xml" Id="R34283027bfae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93b5a03e7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8a9b42e7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a62ef1f1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d33d62d5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4057141e1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87518a184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5d844fd2c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