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ed7c02f5d748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6872733034621"/>
  </p:sldMasterIdLst>
  <p:sldIdLst>
    <p:sldId xmlns:r="http://schemas.openxmlformats.org/officeDocument/2006/relationships" id="256" r:id="Rd17248fca8364a09"/>
    <p:sldId xmlns:r="http://schemas.openxmlformats.org/officeDocument/2006/relationships" id="257" r:id="Rf947bbf876484630"/>
    <p:sldId xmlns:r="http://schemas.openxmlformats.org/officeDocument/2006/relationships" id="258" r:id="Rfd8c892388414a2d"/>
    <p:sldId xmlns:r="http://schemas.openxmlformats.org/officeDocument/2006/relationships" id="259" r:id="R238a2449d61e4353"/>
    <p:sldId xmlns:r="http://schemas.openxmlformats.org/officeDocument/2006/relationships" id="260" r:id="Rd06ad56d2fa04064"/>
    <p:sldId xmlns:r="http://schemas.openxmlformats.org/officeDocument/2006/relationships" id="261" r:id="R2088e6a357ba4592"/>
    <p:sldId xmlns:r="http://schemas.openxmlformats.org/officeDocument/2006/relationships" id="262" r:id="R3b6f4440da51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6872733034621" /><Relationship Type="http://schemas.openxmlformats.org/officeDocument/2006/relationships/slide" Target="/ppt/slides/slide1.xml" Id="Rd17248fca8364a09" /><Relationship Type="http://schemas.openxmlformats.org/officeDocument/2006/relationships/slide" Target="/ppt/slides/slide2.xml" Id="Rf947bbf876484630" /><Relationship Type="http://schemas.openxmlformats.org/officeDocument/2006/relationships/slide" Target="/ppt/slides/slide3.xml" Id="Rfd8c892388414a2d" /><Relationship Type="http://schemas.openxmlformats.org/officeDocument/2006/relationships/slide" Target="/ppt/slides/slide4.xml" Id="R238a2449d61e4353" /><Relationship Type="http://schemas.openxmlformats.org/officeDocument/2006/relationships/slide" Target="/ppt/slides/slide5.xml" Id="Rd06ad56d2fa04064" /><Relationship Type="http://schemas.openxmlformats.org/officeDocument/2006/relationships/slide" Target="/ppt/slides/slide6.xml" Id="R2088e6a357ba4592" /><Relationship Type="http://schemas.openxmlformats.org/officeDocument/2006/relationships/slide" Target="/ppt/slides/slide7.xml" Id="R3b6f4440da51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6518f53ef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87c7c01ca4b59" /><Relationship Type="http://schemas.openxmlformats.org/officeDocument/2006/relationships/theme" Target="/ppt/slideMasters/theme/theme1.xml" Id="Rd5e2eec2a5c9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87c7c01ca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d9f41357b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07cac116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027a59fd9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ad334f4fb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bc54d46c44b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7b768c2cb4a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b8399251e4b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KIRO INVEST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68 610 411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68 553 039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69 643 670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697 170 385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748 363 308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WILHELMSEN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MATHILDE WILHELMSEN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SYDNEY WILHELMSEN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MATHILDE WILHELMSEN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SYDNEY WILHELMSEN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987 250 879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KIRO INVEST AS</a:t>
            </a:r>
          </a:p>
        </p:txBody>
      </p:sp>
    </p:spTree>
  </p:cSld>
  <p:clrMapOvr>
    <a:masterClrMapping xmlns:a="http://schemas.openxmlformats.org/drawingml/2006/main"/>
  </p:clrMapOvr>
</p:sld>
</file>