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961b91dce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c00d2c8c94315"/>
  </p:sldMasterIdLst>
  <p:sldIdLst>
    <p:sldId xmlns:r="http://schemas.openxmlformats.org/officeDocument/2006/relationships" id="256" r:id="Rea93c8ebce1049bd"/>
    <p:sldId xmlns:r="http://schemas.openxmlformats.org/officeDocument/2006/relationships" id="257" r:id="R90e3703cb12a4bf1"/>
    <p:sldId xmlns:r="http://schemas.openxmlformats.org/officeDocument/2006/relationships" id="258" r:id="Rf23b3f69af574cac"/>
    <p:sldId xmlns:r="http://schemas.openxmlformats.org/officeDocument/2006/relationships" id="259" r:id="R7f76fc94c7c244fb"/>
    <p:sldId xmlns:r="http://schemas.openxmlformats.org/officeDocument/2006/relationships" id="260" r:id="Rc9df008c34d443dd"/>
    <p:sldId xmlns:r="http://schemas.openxmlformats.org/officeDocument/2006/relationships" id="261" r:id="R1723c0735ed04c0a"/>
    <p:sldId xmlns:r="http://schemas.openxmlformats.org/officeDocument/2006/relationships" id="262" r:id="R69fba4e5eeb5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c00d2c8c94315" /><Relationship Type="http://schemas.openxmlformats.org/officeDocument/2006/relationships/slide" Target="/ppt/slides/slide1.xml" Id="Rea93c8ebce1049bd" /><Relationship Type="http://schemas.openxmlformats.org/officeDocument/2006/relationships/slide" Target="/ppt/slides/slide2.xml" Id="R90e3703cb12a4bf1" /><Relationship Type="http://schemas.openxmlformats.org/officeDocument/2006/relationships/slide" Target="/ppt/slides/slide3.xml" Id="Rf23b3f69af574cac" /><Relationship Type="http://schemas.openxmlformats.org/officeDocument/2006/relationships/slide" Target="/ppt/slides/slide4.xml" Id="R7f76fc94c7c244fb" /><Relationship Type="http://schemas.openxmlformats.org/officeDocument/2006/relationships/slide" Target="/ppt/slides/slide5.xml" Id="Rc9df008c34d443dd" /><Relationship Type="http://schemas.openxmlformats.org/officeDocument/2006/relationships/slide" Target="/ppt/slides/slide6.xml" Id="R1723c0735ed04c0a" /><Relationship Type="http://schemas.openxmlformats.org/officeDocument/2006/relationships/slide" Target="/ppt/slides/slide7.xml" Id="R69fba4e5eeb5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9ab2d5d93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0f224cdd4b59" /><Relationship Type="http://schemas.openxmlformats.org/officeDocument/2006/relationships/theme" Target="/ppt/slideMasters/theme/theme1.xml" Id="R60a518e926aa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70f224cdd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c543d9c6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35505f74c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a1cc71a6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3c385cc53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1a2f6f94b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0491ddb7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9c91e9887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9 302 187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 ERIK NÆSS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LIV-EVA NÆSS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 CHRISTIAN BUNÆS-NÆSS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NÆSS  –  14,7 %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Just Erik Næss, Leilighetsnummer H0803, Rosenvinges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987 253 010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 HOLDING AS</a:t>
            </a:r>
          </a:p>
        </p:txBody>
      </p:sp>
    </p:spTree>
  </p:cSld>
  <p:clrMapOvr>
    <a:masterClrMapping xmlns:a="http://schemas.openxmlformats.org/drawingml/2006/main"/>
  </p:clrMapOvr>
</p:sld>
</file>