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b76ddaf8b4b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fc9db40ef4d32"/>
  </p:sldMasterIdLst>
  <p:sldIdLst>
    <p:sldId xmlns:r="http://schemas.openxmlformats.org/officeDocument/2006/relationships" id="256" r:id="R21d51c838fe446bd"/>
    <p:sldId xmlns:r="http://schemas.openxmlformats.org/officeDocument/2006/relationships" id="257" r:id="Rd64d7d447a1e4279"/>
    <p:sldId xmlns:r="http://schemas.openxmlformats.org/officeDocument/2006/relationships" id="258" r:id="R2be3a97702994b09"/>
    <p:sldId xmlns:r="http://schemas.openxmlformats.org/officeDocument/2006/relationships" id="259" r:id="Rc135d22d4b9e4ad2"/>
    <p:sldId xmlns:r="http://schemas.openxmlformats.org/officeDocument/2006/relationships" id="260" r:id="Rccc5aabe64714b60"/>
    <p:sldId xmlns:r="http://schemas.openxmlformats.org/officeDocument/2006/relationships" id="261" r:id="Rb9c8a5ee446f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fc9db40ef4d32" /><Relationship Type="http://schemas.openxmlformats.org/officeDocument/2006/relationships/slide" Target="/ppt/slides/slide1.xml" Id="R21d51c838fe446bd" /><Relationship Type="http://schemas.openxmlformats.org/officeDocument/2006/relationships/slide" Target="/ppt/slides/slide2.xml" Id="Rd64d7d447a1e4279" /><Relationship Type="http://schemas.openxmlformats.org/officeDocument/2006/relationships/slide" Target="/ppt/slides/slide3.xml" Id="R2be3a97702994b09" /><Relationship Type="http://schemas.openxmlformats.org/officeDocument/2006/relationships/slide" Target="/ppt/slides/slide4.xml" Id="Rc135d22d4b9e4ad2" /><Relationship Type="http://schemas.openxmlformats.org/officeDocument/2006/relationships/slide" Target="/ppt/slides/slide5.xml" Id="Rccc5aabe64714b60" /><Relationship Type="http://schemas.openxmlformats.org/officeDocument/2006/relationships/slide" Target="/ppt/slides/slide6.xml" Id="Rb9c8a5ee446f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8e0aabffc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0f165cbfc48d9" /><Relationship Type="http://schemas.openxmlformats.org/officeDocument/2006/relationships/theme" Target="/ppt/slideMasters/theme/theme1.xml" Id="R7c4e3480378344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0f165cbfc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733c3037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c0e95c2fd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1905747b9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33c4fc5b8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0f3e89c63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c9a5f78544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BAD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KRISTENSEN ROAR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987 255 293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BAD AS</a:t>
            </a:r>
          </a:p>
        </p:txBody>
      </p:sp>
    </p:spTree>
  </p:cSld>
  <p:clrMapOvr>
    <a:masterClrMapping xmlns:a="http://schemas.openxmlformats.org/drawingml/2006/main"/>
  </p:clrMapOvr>
</p:sld>
</file>