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7412758f0d44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3584ae7d8e4fe0"/>
  </p:sldMasterIdLst>
  <p:sldIdLst>
    <p:sldId xmlns:r="http://schemas.openxmlformats.org/officeDocument/2006/relationships" id="256" r:id="R8f702fe6e1c9417e"/>
    <p:sldId xmlns:r="http://schemas.openxmlformats.org/officeDocument/2006/relationships" id="257" r:id="R015648d143ee42c3"/>
    <p:sldId xmlns:r="http://schemas.openxmlformats.org/officeDocument/2006/relationships" id="258" r:id="R27eb9f6884854c06"/>
    <p:sldId xmlns:r="http://schemas.openxmlformats.org/officeDocument/2006/relationships" id="259" r:id="R58e26e8efebb4951"/>
    <p:sldId xmlns:r="http://schemas.openxmlformats.org/officeDocument/2006/relationships" id="260" r:id="R297f5f7d56694b11"/>
    <p:sldId xmlns:r="http://schemas.openxmlformats.org/officeDocument/2006/relationships" id="261" r:id="R2a838bf0b76d41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584ae7d8e4fe0" /><Relationship Type="http://schemas.openxmlformats.org/officeDocument/2006/relationships/slide" Target="/ppt/slides/slide1.xml" Id="R8f702fe6e1c9417e" /><Relationship Type="http://schemas.openxmlformats.org/officeDocument/2006/relationships/slide" Target="/ppt/slides/slide2.xml" Id="R015648d143ee42c3" /><Relationship Type="http://schemas.openxmlformats.org/officeDocument/2006/relationships/slide" Target="/ppt/slides/slide3.xml" Id="R27eb9f6884854c06" /><Relationship Type="http://schemas.openxmlformats.org/officeDocument/2006/relationships/slide" Target="/ppt/slides/slide4.xml" Id="R58e26e8efebb4951" /><Relationship Type="http://schemas.openxmlformats.org/officeDocument/2006/relationships/slide" Target="/ppt/slides/slide5.xml" Id="R297f5f7d56694b11" /><Relationship Type="http://schemas.openxmlformats.org/officeDocument/2006/relationships/slide" Target="/ppt/slides/slide6.xml" Id="R2a838bf0b76d41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b4b887f2843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5098340ff48e0" /><Relationship Type="http://schemas.openxmlformats.org/officeDocument/2006/relationships/theme" Target="/ppt/slideMasters/theme/theme1.xml" Id="Ra59f61c888d5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75098340ff48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9e32ace2040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636755c6242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2acab2bd4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b0914c2bd49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d1885dd9245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9be84d5b640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REELWELL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REELWELL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REELWELL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REELWELL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REELWELL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REELWELL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SOLIX GROUP AB  –  30,2 %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SOLIX GROUP AB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MICHAEL VESTAVIK  –  14,2 %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ODFJELL WELL SERVICES NORWAY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NABORS LUX 2 S.A. R.L.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NABORS LUX 2 S.A. R.L.  –  5,7 %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REELWELL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post@reelwell.com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www.reelwell.com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987 264 608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REELWELL AS</a:t>
            </a:r>
          </a:p>
        </p:txBody>
      </p:sp>
    </p:spTree>
  </p:cSld>
  <p:clrMapOvr>
    <a:masterClrMapping xmlns:a="http://schemas.openxmlformats.org/drawingml/2006/main"/>
  </p:clrMapOvr>
</p:sld>
</file>