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eab866cdf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af82605974e6a"/>
  </p:sldMasterIdLst>
  <p:sldIdLst>
    <p:sldId xmlns:r="http://schemas.openxmlformats.org/officeDocument/2006/relationships" id="256" r:id="R8e6bc2da2db04804"/>
    <p:sldId xmlns:r="http://schemas.openxmlformats.org/officeDocument/2006/relationships" id="257" r:id="R1fc84319ed6b45d0"/>
    <p:sldId xmlns:r="http://schemas.openxmlformats.org/officeDocument/2006/relationships" id="258" r:id="R9d27262c857f4259"/>
    <p:sldId xmlns:r="http://schemas.openxmlformats.org/officeDocument/2006/relationships" id="259" r:id="R75652701c6b74fe8"/>
    <p:sldId xmlns:r="http://schemas.openxmlformats.org/officeDocument/2006/relationships" id="260" r:id="R14d9fbcd78b04144"/>
    <p:sldId xmlns:r="http://schemas.openxmlformats.org/officeDocument/2006/relationships" id="261" r:id="R51a2f5bc0bbc49d2"/>
    <p:sldId xmlns:r="http://schemas.openxmlformats.org/officeDocument/2006/relationships" id="262" r:id="R1b6385924957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af82605974e6a" /><Relationship Type="http://schemas.openxmlformats.org/officeDocument/2006/relationships/slide" Target="/ppt/slides/slide1.xml" Id="R8e6bc2da2db04804" /><Relationship Type="http://schemas.openxmlformats.org/officeDocument/2006/relationships/slide" Target="/ppt/slides/slide2.xml" Id="R1fc84319ed6b45d0" /><Relationship Type="http://schemas.openxmlformats.org/officeDocument/2006/relationships/slide" Target="/ppt/slides/slide3.xml" Id="R9d27262c857f4259" /><Relationship Type="http://schemas.openxmlformats.org/officeDocument/2006/relationships/slide" Target="/ppt/slides/slide4.xml" Id="R75652701c6b74fe8" /><Relationship Type="http://schemas.openxmlformats.org/officeDocument/2006/relationships/slide" Target="/ppt/slides/slide5.xml" Id="R14d9fbcd78b04144" /><Relationship Type="http://schemas.openxmlformats.org/officeDocument/2006/relationships/slide" Target="/ppt/slides/slide6.xml" Id="R51a2f5bc0bbc49d2" /><Relationship Type="http://schemas.openxmlformats.org/officeDocument/2006/relationships/slide" Target="/ppt/slides/slide7.xml" Id="R1b6385924957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f3fdcd75e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cd05a0b494e91" /><Relationship Type="http://schemas.openxmlformats.org/officeDocument/2006/relationships/theme" Target="/ppt/slideMasters/theme/theme1.xml" Id="Rfa7811bb56da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cd05a0b49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bde66c9b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d8282a77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54a5126b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41b986d2e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f8e2b5cc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1cd335c4a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c6d9bd3a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BØLE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 VEKST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38 438 391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BØLE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Forneburingen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987 267 135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BØLE VEKST AS</a:t>
            </a:r>
          </a:p>
        </p:txBody>
      </p:sp>
    </p:spTree>
  </p:cSld>
  <p:clrMapOvr>
    <a:masterClrMapping xmlns:a="http://schemas.openxmlformats.org/drawingml/2006/main"/>
  </p:clrMapOvr>
</p:sld>
</file>