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932632be8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772d018db410a"/>
  </p:sldMasterIdLst>
  <p:sldIdLst>
    <p:sldId xmlns:r="http://schemas.openxmlformats.org/officeDocument/2006/relationships" id="256" r:id="R25c1d5127d2f4402"/>
    <p:sldId xmlns:r="http://schemas.openxmlformats.org/officeDocument/2006/relationships" id="257" r:id="R937725e9d3cb4448"/>
    <p:sldId xmlns:r="http://schemas.openxmlformats.org/officeDocument/2006/relationships" id="258" r:id="R29b9dccf8fab47ee"/>
    <p:sldId xmlns:r="http://schemas.openxmlformats.org/officeDocument/2006/relationships" id="259" r:id="Rec5b1f5761014cc7"/>
    <p:sldId xmlns:r="http://schemas.openxmlformats.org/officeDocument/2006/relationships" id="260" r:id="R98027c58106c41dc"/>
    <p:sldId xmlns:r="http://schemas.openxmlformats.org/officeDocument/2006/relationships" id="261" r:id="R4646809315ab44cd"/>
    <p:sldId xmlns:r="http://schemas.openxmlformats.org/officeDocument/2006/relationships" id="262" r:id="R77c2f4656502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772d018db410a" /><Relationship Type="http://schemas.openxmlformats.org/officeDocument/2006/relationships/slide" Target="/ppt/slides/slide1.xml" Id="R25c1d5127d2f4402" /><Relationship Type="http://schemas.openxmlformats.org/officeDocument/2006/relationships/slide" Target="/ppt/slides/slide2.xml" Id="R937725e9d3cb4448" /><Relationship Type="http://schemas.openxmlformats.org/officeDocument/2006/relationships/slide" Target="/ppt/slides/slide3.xml" Id="R29b9dccf8fab47ee" /><Relationship Type="http://schemas.openxmlformats.org/officeDocument/2006/relationships/slide" Target="/ppt/slides/slide4.xml" Id="Rec5b1f5761014cc7" /><Relationship Type="http://schemas.openxmlformats.org/officeDocument/2006/relationships/slide" Target="/ppt/slides/slide5.xml" Id="R98027c58106c41dc" /><Relationship Type="http://schemas.openxmlformats.org/officeDocument/2006/relationships/slide" Target="/ppt/slides/slide6.xml" Id="R4646809315ab44cd" /><Relationship Type="http://schemas.openxmlformats.org/officeDocument/2006/relationships/slide" Target="/ppt/slides/slide7.xml" Id="R77c2f4656502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35074aba1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56d025834fbc" /><Relationship Type="http://schemas.openxmlformats.org/officeDocument/2006/relationships/theme" Target="/ppt/slideMasters/theme/theme1.xml" Id="Rca9761b594f0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d56d02583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41805c45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2c8d0c4b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e905512c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67bf484d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3696c934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b74bee22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86195ec9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13 640 479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NEDREGÅRD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A. Holms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INVEST AS</a:t>
            </a:r>
          </a:p>
        </p:txBody>
      </p:sp>
    </p:spTree>
  </p:cSld>
  <p:clrMapOvr>
    <a:masterClrMapping xmlns:a="http://schemas.openxmlformats.org/drawingml/2006/main"/>
  </p:clrMapOvr>
</p:sld>
</file>