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03b37400e8a4f9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3bdfd5a938b4dca"/>
  </p:sldMasterIdLst>
  <p:sldIdLst>
    <p:sldId xmlns:r="http://schemas.openxmlformats.org/officeDocument/2006/relationships" id="256" r:id="R3f280b34066b4d25"/>
    <p:sldId xmlns:r="http://schemas.openxmlformats.org/officeDocument/2006/relationships" id="257" r:id="R919b3ef740c9425c"/>
    <p:sldId xmlns:r="http://schemas.openxmlformats.org/officeDocument/2006/relationships" id="258" r:id="R3acabdb6026942ab"/>
    <p:sldId xmlns:r="http://schemas.openxmlformats.org/officeDocument/2006/relationships" id="259" r:id="Rc8dec049cfbc41d7"/>
    <p:sldId xmlns:r="http://schemas.openxmlformats.org/officeDocument/2006/relationships" id="260" r:id="R1b02e6eb94d1495d"/>
    <p:sldId xmlns:r="http://schemas.openxmlformats.org/officeDocument/2006/relationships" id="261" r:id="R32b9754860e4463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3bdfd5a938b4dca" /><Relationship Type="http://schemas.openxmlformats.org/officeDocument/2006/relationships/slide" Target="/ppt/slides/slide1.xml" Id="R3f280b34066b4d25" /><Relationship Type="http://schemas.openxmlformats.org/officeDocument/2006/relationships/slide" Target="/ppt/slides/slide2.xml" Id="R919b3ef740c9425c" /><Relationship Type="http://schemas.openxmlformats.org/officeDocument/2006/relationships/slide" Target="/ppt/slides/slide3.xml" Id="R3acabdb6026942ab" /><Relationship Type="http://schemas.openxmlformats.org/officeDocument/2006/relationships/slide" Target="/ppt/slides/slide4.xml" Id="Rc8dec049cfbc41d7" /><Relationship Type="http://schemas.openxmlformats.org/officeDocument/2006/relationships/slide" Target="/ppt/slides/slide5.xml" Id="R1b02e6eb94d1495d" /><Relationship Type="http://schemas.openxmlformats.org/officeDocument/2006/relationships/slide" Target="/ppt/slides/slide6.xml" Id="R32b9754860e4463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33749a520794a3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cbdc044898402e" /><Relationship Type="http://schemas.openxmlformats.org/officeDocument/2006/relationships/theme" Target="/ppt/slideMasters/theme/theme1.xml" Id="R5059c55c95e6425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8cbdc044898402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87ad54e5f3406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dc0a1cacd54eb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d7e95163f14c5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df9e997d1a425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4e598b7ab424c1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79eabdde70421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GLOMMA KRAFTPRODUKSJON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GLOMMA KRAFTPRODUKSJON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GLOMMA KRAFTPRODUKSJON AS ble etablert [år] og holder til i Rånåsfoss.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GLOMMA KRAFTPRODUKSJON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GLOMMA KRAFTPRODUKSJON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GLOMMA KRAFTPRODUKSJON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AKERSHUS ENERGI VANNKRAFT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GLOMMA KRAFTPRODUKSJON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Banevegen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1927 Rånåsfoss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63 82 33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post@akershusenergi.no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987 287 608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GLOMMA KRAFTPRODUKSJON AS</a:t>
            </a:r>
          </a:p>
        </p:txBody>
      </p:sp>
    </p:spTree>
  </p:cSld>
  <p:clrMapOvr>
    <a:masterClrMapping xmlns:a="http://schemas.openxmlformats.org/drawingml/2006/main"/>
  </p:clrMapOvr>
</p:sld>
</file>