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ec6a4003e747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601a7b45444ce2"/>
  </p:sldMasterIdLst>
  <p:sldIdLst>
    <p:sldId xmlns:r="http://schemas.openxmlformats.org/officeDocument/2006/relationships" id="256" r:id="R460123b111af4c6b"/>
    <p:sldId xmlns:r="http://schemas.openxmlformats.org/officeDocument/2006/relationships" id="257" r:id="R2b778f133b814d6a"/>
    <p:sldId xmlns:r="http://schemas.openxmlformats.org/officeDocument/2006/relationships" id="258" r:id="Rd0292ad126b94c34"/>
    <p:sldId xmlns:r="http://schemas.openxmlformats.org/officeDocument/2006/relationships" id="259" r:id="R86b3ebe63af94968"/>
    <p:sldId xmlns:r="http://schemas.openxmlformats.org/officeDocument/2006/relationships" id="260" r:id="R33cbe78fc1794171"/>
    <p:sldId xmlns:r="http://schemas.openxmlformats.org/officeDocument/2006/relationships" id="261" r:id="R7308b7c9ebca48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601a7b45444ce2" /><Relationship Type="http://schemas.openxmlformats.org/officeDocument/2006/relationships/slide" Target="/ppt/slides/slide1.xml" Id="R460123b111af4c6b" /><Relationship Type="http://schemas.openxmlformats.org/officeDocument/2006/relationships/slide" Target="/ppt/slides/slide2.xml" Id="R2b778f133b814d6a" /><Relationship Type="http://schemas.openxmlformats.org/officeDocument/2006/relationships/slide" Target="/ppt/slides/slide3.xml" Id="Rd0292ad126b94c34" /><Relationship Type="http://schemas.openxmlformats.org/officeDocument/2006/relationships/slide" Target="/ppt/slides/slide4.xml" Id="R86b3ebe63af94968" /><Relationship Type="http://schemas.openxmlformats.org/officeDocument/2006/relationships/slide" Target="/ppt/slides/slide5.xml" Id="R33cbe78fc1794171" /><Relationship Type="http://schemas.openxmlformats.org/officeDocument/2006/relationships/slide" Target="/ppt/slides/slide6.xml" Id="R7308b7c9ebca48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805fd00f154e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7816563b24e3b" /><Relationship Type="http://schemas.openxmlformats.org/officeDocument/2006/relationships/theme" Target="/ppt/slideMasters/theme/theme1.xml" Id="Rf0ba123c2d8047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07816563b24e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2c4f5f4644b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fb9db28634b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1a70b92d34a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9d5ac643842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8e7721b9040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53c258dc047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CABU 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CABU 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CABU V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CABU 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CABU 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CABU 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KCC SHIPOWNING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CABU 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987 308 338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CABU V AS</a:t>
            </a:r>
          </a:p>
        </p:txBody>
      </p:sp>
    </p:spTree>
  </p:cSld>
  <p:clrMapOvr>
    <a:masterClrMapping xmlns:a="http://schemas.openxmlformats.org/drawingml/2006/main"/>
  </p:clrMapOvr>
</p:sld>
</file>