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6384a30ca83475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2cefb1365c54fe5"/>
  </p:sldMasterIdLst>
  <p:sldIdLst>
    <p:sldId xmlns:r="http://schemas.openxmlformats.org/officeDocument/2006/relationships" id="256" r:id="R17053a0b3650447b"/>
    <p:sldId xmlns:r="http://schemas.openxmlformats.org/officeDocument/2006/relationships" id="257" r:id="Rad852ac7af63425e"/>
    <p:sldId xmlns:r="http://schemas.openxmlformats.org/officeDocument/2006/relationships" id="258" r:id="R844a918f1a184cd0"/>
    <p:sldId xmlns:r="http://schemas.openxmlformats.org/officeDocument/2006/relationships" id="259" r:id="R0e8504289b9c4b87"/>
    <p:sldId xmlns:r="http://schemas.openxmlformats.org/officeDocument/2006/relationships" id="260" r:id="R23dd161d0de4405a"/>
    <p:sldId xmlns:r="http://schemas.openxmlformats.org/officeDocument/2006/relationships" id="261" r:id="Ra28af24daa88482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cefb1365c54fe5" /><Relationship Type="http://schemas.openxmlformats.org/officeDocument/2006/relationships/slide" Target="/ppt/slides/slide1.xml" Id="R17053a0b3650447b" /><Relationship Type="http://schemas.openxmlformats.org/officeDocument/2006/relationships/slide" Target="/ppt/slides/slide2.xml" Id="Rad852ac7af63425e" /><Relationship Type="http://schemas.openxmlformats.org/officeDocument/2006/relationships/slide" Target="/ppt/slides/slide3.xml" Id="R844a918f1a184cd0" /><Relationship Type="http://schemas.openxmlformats.org/officeDocument/2006/relationships/slide" Target="/ppt/slides/slide4.xml" Id="R0e8504289b9c4b87" /><Relationship Type="http://schemas.openxmlformats.org/officeDocument/2006/relationships/slide" Target="/ppt/slides/slide5.xml" Id="R23dd161d0de4405a" /><Relationship Type="http://schemas.openxmlformats.org/officeDocument/2006/relationships/slide" Target="/ppt/slides/slide6.xml" Id="Ra28af24daa88482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2d0aa017174be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a9feadd2ae45eb" /><Relationship Type="http://schemas.openxmlformats.org/officeDocument/2006/relationships/theme" Target="/ppt/slideMasters/theme/theme1.xml" Id="R8ba41a4fb032403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aa9feadd2ae45e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54bc4098054ed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2d5792205c471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1ff303f6b7470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d03bbba72f472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a7a9f0229e48a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c9b6e34d054c0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GAMLE PILESTREDET PARK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GAMLE PILESTREDET PARK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GAMLE PILESTREDET PARK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GAMLE PILESTREDET PARK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GAMLE PILESTREDET PARK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GAMLE PILESTREDET PARK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HOLDING INVEST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GAMLE PILESTREDET PARK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987 308 478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GAMLE PILESTREDET PARK AS</a:t>
            </a:r>
          </a:p>
        </p:txBody>
      </p:sp>
    </p:spTree>
  </p:cSld>
  <p:clrMapOvr>
    <a:masterClrMapping xmlns:a="http://schemas.openxmlformats.org/drawingml/2006/main"/>
  </p:clrMapOvr>
</p:sld>
</file>