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6a801ec614d43b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d0300ae0f024f77"/>
  </p:sldMasterIdLst>
  <p:sldIdLst>
    <p:sldId xmlns:r="http://schemas.openxmlformats.org/officeDocument/2006/relationships" id="256" r:id="Rf954224de0d94786"/>
    <p:sldId xmlns:r="http://schemas.openxmlformats.org/officeDocument/2006/relationships" id="257" r:id="R5aef47f8692642c0"/>
    <p:sldId xmlns:r="http://schemas.openxmlformats.org/officeDocument/2006/relationships" id="258" r:id="R7fd35ea285084a34"/>
    <p:sldId xmlns:r="http://schemas.openxmlformats.org/officeDocument/2006/relationships" id="259" r:id="R409f1eb95df6488f"/>
    <p:sldId xmlns:r="http://schemas.openxmlformats.org/officeDocument/2006/relationships" id="260" r:id="R6ffb1ecb56994d16"/>
    <p:sldId xmlns:r="http://schemas.openxmlformats.org/officeDocument/2006/relationships" id="261" r:id="Ra6563317283d4016"/>
    <p:sldId xmlns:r="http://schemas.openxmlformats.org/officeDocument/2006/relationships" id="262" r:id="R2efeed2575724b2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0300ae0f024f77" /><Relationship Type="http://schemas.openxmlformats.org/officeDocument/2006/relationships/slide" Target="/ppt/slides/slide1.xml" Id="Rf954224de0d94786" /><Relationship Type="http://schemas.openxmlformats.org/officeDocument/2006/relationships/slide" Target="/ppt/slides/slide2.xml" Id="R5aef47f8692642c0" /><Relationship Type="http://schemas.openxmlformats.org/officeDocument/2006/relationships/slide" Target="/ppt/slides/slide3.xml" Id="R7fd35ea285084a34" /><Relationship Type="http://schemas.openxmlformats.org/officeDocument/2006/relationships/slide" Target="/ppt/slides/slide4.xml" Id="R409f1eb95df6488f" /><Relationship Type="http://schemas.openxmlformats.org/officeDocument/2006/relationships/slide" Target="/ppt/slides/slide5.xml" Id="R6ffb1ecb56994d16" /><Relationship Type="http://schemas.openxmlformats.org/officeDocument/2006/relationships/slide" Target="/ppt/slides/slide6.xml" Id="Ra6563317283d4016" /><Relationship Type="http://schemas.openxmlformats.org/officeDocument/2006/relationships/slide" Target="/ppt/slides/slide7.xml" Id="R2efeed2575724b2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f8a91bb649461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f8866b6ff84deb" /><Relationship Type="http://schemas.openxmlformats.org/officeDocument/2006/relationships/theme" Target="/ppt/slideMasters/theme/theme1.xml" Id="R6909d0321a2d4f4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6f8866b6ff84de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d24b45e56f465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bd29c196de4ba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775ca0135744e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bcd352e54d40f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d522a503c5403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54ff14b864411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f83a0dc5624ac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TIKAL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TIKAL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TIKAL AS ble etablert [år] og holder til i Lysaker.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TIKAL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TIKAL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TIKAL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61 782 303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61 133 556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61 334 822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38 123 635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68 878 481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TIKAL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HANNAH ESHETE WILHELMSEN  –  70,7 %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FINN WILHELMSENS STIFTELSE  –  29,2 %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SKIPSREDER TOM WILHELMSENS STIFTELSE  –  0,1 %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TIKAL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Strandveien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58 40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987 308 877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TIKAL AS</a:t>
            </a:r>
          </a:p>
        </p:txBody>
      </p:sp>
    </p:spTree>
  </p:cSld>
  <p:clrMapOvr>
    <a:masterClrMapping xmlns:a="http://schemas.openxmlformats.org/drawingml/2006/main"/>
  </p:clrMapOvr>
</p:sld>
</file>