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9490a426264b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ba995568c24c5f"/>
  </p:sldMasterIdLst>
  <p:sldIdLst>
    <p:sldId xmlns:r="http://schemas.openxmlformats.org/officeDocument/2006/relationships" id="256" r:id="R0f59b76f4f5048db"/>
    <p:sldId xmlns:r="http://schemas.openxmlformats.org/officeDocument/2006/relationships" id="257" r:id="Rbc2f5f9c8eef41c1"/>
    <p:sldId xmlns:r="http://schemas.openxmlformats.org/officeDocument/2006/relationships" id="258" r:id="R022d25c60620400c"/>
    <p:sldId xmlns:r="http://schemas.openxmlformats.org/officeDocument/2006/relationships" id="259" r:id="Rc51c845bd09c4608"/>
    <p:sldId xmlns:r="http://schemas.openxmlformats.org/officeDocument/2006/relationships" id="260" r:id="R7fb060996304408f"/>
    <p:sldId xmlns:r="http://schemas.openxmlformats.org/officeDocument/2006/relationships" id="261" r:id="Red3b93ed0a76458b"/>
    <p:sldId xmlns:r="http://schemas.openxmlformats.org/officeDocument/2006/relationships" id="262" r:id="R240b5c01547c4d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ba995568c24c5f" /><Relationship Type="http://schemas.openxmlformats.org/officeDocument/2006/relationships/slide" Target="/ppt/slides/slide1.xml" Id="R0f59b76f4f5048db" /><Relationship Type="http://schemas.openxmlformats.org/officeDocument/2006/relationships/slide" Target="/ppt/slides/slide2.xml" Id="Rbc2f5f9c8eef41c1" /><Relationship Type="http://schemas.openxmlformats.org/officeDocument/2006/relationships/slide" Target="/ppt/slides/slide3.xml" Id="R022d25c60620400c" /><Relationship Type="http://schemas.openxmlformats.org/officeDocument/2006/relationships/slide" Target="/ppt/slides/slide4.xml" Id="Rc51c845bd09c4608" /><Relationship Type="http://schemas.openxmlformats.org/officeDocument/2006/relationships/slide" Target="/ppt/slides/slide5.xml" Id="R7fb060996304408f" /><Relationship Type="http://schemas.openxmlformats.org/officeDocument/2006/relationships/slide" Target="/ppt/slides/slide6.xml" Id="Red3b93ed0a76458b" /><Relationship Type="http://schemas.openxmlformats.org/officeDocument/2006/relationships/slide" Target="/ppt/slides/slide7.xml" Id="R240b5c01547c4d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fb5e53e7754f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c7c54a5694d8d" /><Relationship Type="http://schemas.openxmlformats.org/officeDocument/2006/relationships/theme" Target="/ppt/slideMasters/theme/theme1.xml" Id="Rdb2c8675d7f6460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ec7c54a5694d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6932e499541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8f96c7b1042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10a4695524a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92e97673a45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98c5ca8054f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f08917dbd45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7cf92fdf441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IMTAS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IMTAS PROSJEKT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312 347 658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16 006 322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11 229 837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55 055 616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139 050 917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IMTAS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Verkstedløypa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8626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12 43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post@imtas.no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www.imtas.no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987 309 113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IMTAS PROSJEKT AS</a:t>
            </a:r>
          </a:p>
        </p:txBody>
      </p:sp>
    </p:spTree>
  </p:cSld>
  <p:clrMapOvr>
    <a:masterClrMapping xmlns:a="http://schemas.openxmlformats.org/drawingml/2006/main"/>
  </p:clrMapOvr>
</p:sld>
</file>