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8051ac6e3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ca36d50224cf2"/>
  </p:sldMasterIdLst>
  <p:sldIdLst>
    <p:sldId xmlns:r="http://schemas.openxmlformats.org/officeDocument/2006/relationships" id="256" r:id="R694ba073d8354897"/>
    <p:sldId xmlns:r="http://schemas.openxmlformats.org/officeDocument/2006/relationships" id="257" r:id="R14f2fb43ae4143cc"/>
    <p:sldId xmlns:r="http://schemas.openxmlformats.org/officeDocument/2006/relationships" id="258" r:id="R3505ca0257c24168"/>
    <p:sldId xmlns:r="http://schemas.openxmlformats.org/officeDocument/2006/relationships" id="259" r:id="R27b6bf480253488b"/>
    <p:sldId xmlns:r="http://schemas.openxmlformats.org/officeDocument/2006/relationships" id="260" r:id="Rc419a3208b7e457e"/>
    <p:sldId xmlns:r="http://schemas.openxmlformats.org/officeDocument/2006/relationships" id="261" r:id="Ra22b3babbe5549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ca36d50224cf2" /><Relationship Type="http://schemas.openxmlformats.org/officeDocument/2006/relationships/slide" Target="/ppt/slides/slide1.xml" Id="R694ba073d8354897" /><Relationship Type="http://schemas.openxmlformats.org/officeDocument/2006/relationships/slide" Target="/ppt/slides/slide2.xml" Id="R14f2fb43ae4143cc" /><Relationship Type="http://schemas.openxmlformats.org/officeDocument/2006/relationships/slide" Target="/ppt/slides/slide3.xml" Id="R3505ca0257c24168" /><Relationship Type="http://schemas.openxmlformats.org/officeDocument/2006/relationships/slide" Target="/ppt/slides/slide4.xml" Id="R27b6bf480253488b" /><Relationship Type="http://schemas.openxmlformats.org/officeDocument/2006/relationships/slide" Target="/ppt/slides/slide5.xml" Id="Rc419a3208b7e457e" /><Relationship Type="http://schemas.openxmlformats.org/officeDocument/2006/relationships/slide" Target="/ppt/slides/slide6.xml" Id="Ra22b3babbe5549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17d6af33e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86a8308a4c55" /><Relationship Type="http://schemas.openxmlformats.org/officeDocument/2006/relationships/theme" Target="/ppt/slideMasters/theme/theme1.xml" Id="R82dd1bdfc950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586a8308a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e229753e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03853ce51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5d7d34906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cc9f5e9c2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43fdda567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c54b5fa9f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FJELLET EIENDOM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KNATTEN EIENDOM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EIENDOM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NILSEN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BILET INVEST AS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BUER RAAKIL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HANSEN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Herregårdsveien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1634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35 56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987 316 985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FJELLET EIENDOM AS</a:t>
            </a:r>
          </a:p>
        </p:txBody>
      </p:sp>
    </p:spTree>
  </p:cSld>
  <p:clrMapOvr>
    <a:masterClrMapping xmlns:a="http://schemas.openxmlformats.org/drawingml/2006/main"/>
  </p:clrMapOvr>
</p:sld>
</file>