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77f65a7d8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885c33d694a38"/>
  </p:sldMasterIdLst>
  <p:sldIdLst>
    <p:sldId xmlns:r="http://schemas.openxmlformats.org/officeDocument/2006/relationships" id="256" r:id="R9cdf64e62fe749cb"/>
    <p:sldId xmlns:r="http://schemas.openxmlformats.org/officeDocument/2006/relationships" id="257" r:id="R575004538bb54612"/>
    <p:sldId xmlns:r="http://schemas.openxmlformats.org/officeDocument/2006/relationships" id="258" r:id="R2833bf85ada8468a"/>
    <p:sldId xmlns:r="http://schemas.openxmlformats.org/officeDocument/2006/relationships" id="259" r:id="Rb7555d0cc7fb43c6"/>
    <p:sldId xmlns:r="http://schemas.openxmlformats.org/officeDocument/2006/relationships" id="260" r:id="R74d39d5c5c46486d"/>
    <p:sldId xmlns:r="http://schemas.openxmlformats.org/officeDocument/2006/relationships" id="261" r:id="R26644a5348ce4c98"/>
    <p:sldId xmlns:r="http://schemas.openxmlformats.org/officeDocument/2006/relationships" id="262" r:id="R45667fbdc32f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885c33d694a38" /><Relationship Type="http://schemas.openxmlformats.org/officeDocument/2006/relationships/slide" Target="/ppt/slides/slide1.xml" Id="R9cdf64e62fe749cb" /><Relationship Type="http://schemas.openxmlformats.org/officeDocument/2006/relationships/slide" Target="/ppt/slides/slide2.xml" Id="R575004538bb54612" /><Relationship Type="http://schemas.openxmlformats.org/officeDocument/2006/relationships/slide" Target="/ppt/slides/slide3.xml" Id="R2833bf85ada8468a" /><Relationship Type="http://schemas.openxmlformats.org/officeDocument/2006/relationships/slide" Target="/ppt/slides/slide4.xml" Id="Rb7555d0cc7fb43c6" /><Relationship Type="http://schemas.openxmlformats.org/officeDocument/2006/relationships/slide" Target="/ppt/slides/slide5.xml" Id="R74d39d5c5c46486d" /><Relationship Type="http://schemas.openxmlformats.org/officeDocument/2006/relationships/slide" Target="/ppt/slides/slide6.xml" Id="R26644a5348ce4c98" /><Relationship Type="http://schemas.openxmlformats.org/officeDocument/2006/relationships/slide" Target="/ppt/slides/slide7.xml" Id="R45667fbdc32f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6f8b2cdf2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0e37591654f93" /><Relationship Type="http://schemas.openxmlformats.org/officeDocument/2006/relationships/theme" Target="/ppt/slideMasters/theme/theme1.xml" Id="Re5a51342a026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0e3759165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c88e7cfe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ed6ee065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f4ab302534f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c279fc71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28a15538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e743b4c86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d11521150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INVEST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120 167 025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114 473 958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123 201 174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firmapost@revisjongrenland.no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987 322 063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INVEST HOLDING 2 AS</a:t>
            </a:r>
          </a:p>
        </p:txBody>
      </p:sp>
    </p:spTree>
  </p:cSld>
  <p:clrMapOvr>
    <a:masterClrMapping xmlns:a="http://schemas.openxmlformats.org/drawingml/2006/main"/>
  </p:clrMapOvr>
</p:sld>
</file>