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a21314ee244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dcfd934bd4444"/>
  </p:sldMasterIdLst>
  <p:sldIdLst>
    <p:sldId xmlns:r="http://schemas.openxmlformats.org/officeDocument/2006/relationships" id="256" r:id="R0231291043364746"/>
    <p:sldId xmlns:r="http://schemas.openxmlformats.org/officeDocument/2006/relationships" id="257" r:id="Rdc204ea6d5624ad9"/>
    <p:sldId xmlns:r="http://schemas.openxmlformats.org/officeDocument/2006/relationships" id="258" r:id="R3237cd27989d4b1d"/>
    <p:sldId xmlns:r="http://schemas.openxmlformats.org/officeDocument/2006/relationships" id="259" r:id="R4a443413c257450a"/>
    <p:sldId xmlns:r="http://schemas.openxmlformats.org/officeDocument/2006/relationships" id="260" r:id="R3fb90cfb74d54266"/>
    <p:sldId xmlns:r="http://schemas.openxmlformats.org/officeDocument/2006/relationships" id="261" r:id="Rc7ba9522d5514b7b"/>
    <p:sldId xmlns:r="http://schemas.openxmlformats.org/officeDocument/2006/relationships" id="262" r:id="Rdc6ccf6c17b74f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dcfd934bd4444" /><Relationship Type="http://schemas.openxmlformats.org/officeDocument/2006/relationships/slide" Target="/ppt/slides/slide1.xml" Id="R0231291043364746" /><Relationship Type="http://schemas.openxmlformats.org/officeDocument/2006/relationships/slide" Target="/ppt/slides/slide2.xml" Id="Rdc204ea6d5624ad9" /><Relationship Type="http://schemas.openxmlformats.org/officeDocument/2006/relationships/slide" Target="/ppt/slides/slide3.xml" Id="R3237cd27989d4b1d" /><Relationship Type="http://schemas.openxmlformats.org/officeDocument/2006/relationships/slide" Target="/ppt/slides/slide4.xml" Id="R4a443413c257450a" /><Relationship Type="http://schemas.openxmlformats.org/officeDocument/2006/relationships/slide" Target="/ppt/slides/slide5.xml" Id="R3fb90cfb74d54266" /><Relationship Type="http://schemas.openxmlformats.org/officeDocument/2006/relationships/slide" Target="/ppt/slides/slide6.xml" Id="Rc7ba9522d5514b7b" /><Relationship Type="http://schemas.openxmlformats.org/officeDocument/2006/relationships/slide" Target="/ppt/slides/slide7.xml" Id="Rdc6ccf6c17b74f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e1f24b957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91f148a114aba" /><Relationship Type="http://schemas.openxmlformats.org/officeDocument/2006/relationships/theme" Target="/ppt/slideMasters/theme/theme1.xml" Id="Rfe67937d5d8c4d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f91f148a114a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6afb84bc44b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99a5ead13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e99714df6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5a20173b4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c0997a2df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fcdd7acd145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c74bf457b43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PARKVEIEN 62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PARKVEIEN 62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PARKVEIEN 62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PARKVEIEN 62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PARKVEIEN 62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5 277 791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2 846 862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44 813 197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74 084 672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PARKVEIEN 62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MAYA BOLIG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PARKVEIEN 62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PARKVEIEN 62 AS</a:t>
            </a:r>
          </a:p>
        </p:txBody>
      </p:sp>
    </p:spTree>
  </p:cSld>
  <p:clrMapOvr>
    <a:masterClrMapping xmlns:a="http://schemas.openxmlformats.org/drawingml/2006/main"/>
  </p:clrMapOvr>
</p:sld>
</file>