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1f9b7d11ca4a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af33ce75e446cd"/>
  </p:sldMasterIdLst>
  <p:sldIdLst>
    <p:sldId xmlns:r="http://schemas.openxmlformats.org/officeDocument/2006/relationships" id="256" r:id="R22d48526cba8404c"/>
    <p:sldId xmlns:r="http://schemas.openxmlformats.org/officeDocument/2006/relationships" id="257" r:id="Rf8d62bc26e0a4c70"/>
    <p:sldId xmlns:r="http://schemas.openxmlformats.org/officeDocument/2006/relationships" id="258" r:id="R0647199b77444c7c"/>
    <p:sldId xmlns:r="http://schemas.openxmlformats.org/officeDocument/2006/relationships" id="259" r:id="R3b3294fff0c340e5"/>
    <p:sldId xmlns:r="http://schemas.openxmlformats.org/officeDocument/2006/relationships" id="260" r:id="Re8d4601ffd0c4820"/>
    <p:sldId xmlns:r="http://schemas.openxmlformats.org/officeDocument/2006/relationships" id="261" r:id="R79dab125b9e74ed5"/>
    <p:sldId xmlns:r="http://schemas.openxmlformats.org/officeDocument/2006/relationships" id="262" r:id="R1e0b7376827c4c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af33ce75e446cd" /><Relationship Type="http://schemas.openxmlformats.org/officeDocument/2006/relationships/slide" Target="/ppt/slides/slide1.xml" Id="R22d48526cba8404c" /><Relationship Type="http://schemas.openxmlformats.org/officeDocument/2006/relationships/slide" Target="/ppt/slides/slide2.xml" Id="Rf8d62bc26e0a4c70" /><Relationship Type="http://schemas.openxmlformats.org/officeDocument/2006/relationships/slide" Target="/ppt/slides/slide3.xml" Id="R0647199b77444c7c" /><Relationship Type="http://schemas.openxmlformats.org/officeDocument/2006/relationships/slide" Target="/ppt/slides/slide4.xml" Id="R3b3294fff0c340e5" /><Relationship Type="http://schemas.openxmlformats.org/officeDocument/2006/relationships/slide" Target="/ppt/slides/slide5.xml" Id="Re8d4601ffd0c4820" /><Relationship Type="http://schemas.openxmlformats.org/officeDocument/2006/relationships/slide" Target="/ppt/slides/slide6.xml" Id="R79dab125b9e74ed5" /><Relationship Type="http://schemas.openxmlformats.org/officeDocument/2006/relationships/slide" Target="/ppt/slides/slide7.xml" Id="R1e0b7376827c4c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3ab5c801454a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ec34ee98444e7" /><Relationship Type="http://schemas.openxmlformats.org/officeDocument/2006/relationships/theme" Target="/ppt/slideMasters/theme/theme1.xml" Id="R58b5265e14134d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9ec34ee98444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b0652e3984f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4d12d09b54d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954aadd7642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a52154a244e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57e231bbb44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bff29788d49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7b0d1aedf4f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MOVIDA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MOVIDA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−2 543 105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3 395 600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67 313 004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69 969 313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WILHELM NEUMANN  –  58,9 %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NADINE NEUMANN KREKELER  –  20,4 %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PAULINA NEUMANN KREKELER  –  20,4 %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WILHELM NEUMANN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Alfa Omega Regnskap og Rådg. AS, Øvre Kråkenes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5152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arne@troye.no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987 327 243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