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753e01b3c04f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c94f5bd480489a"/>
  </p:sldMasterIdLst>
  <p:sldIdLst>
    <p:sldId xmlns:r="http://schemas.openxmlformats.org/officeDocument/2006/relationships" id="256" r:id="R857ce52d04fd4c69"/>
    <p:sldId xmlns:r="http://schemas.openxmlformats.org/officeDocument/2006/relationships" id="257" r:id="R29c7f811e6124881"/>
    <p:sldId xmlns:r="http://schemas.openxmlformats.org/officeDocument/2006/relationships" id="258" r:id="Ra3bf19750c2647d4"/>
    <p:sldId xmlns:r="http://schemas.openxmlformats.org/officeDocument/2006/relationships" id="259" r:id="Rb2027a0f92224621"/>
    <p:sldId xmlns:r="http://schemas.openxmlformats.org/officeDocument/2006/relationships" id="260" r:id="Rcae4d28cc3dc4f71"/>
    <p:sldId xmlns:r="http://schemas.openxmlformats.org/officeDocument/2006/relationships" id="261" r:id="R90d781f1b84d40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c94f5bd480489a" /><Relationship Type="http://schemas.openxmlformats.org/officeDocument/2006/relationships/slide" Target="/ppt/slides/slide1.xml" Id="R857ce52d04fd4c69" /><Relationship Type="http://schemas.openxmlformats.org/officeDocument/2006/relationships/slide" Target="/ppt/slides/slide2.xml" Id="R29c7f811e6124881" /><Relationship Type="http://schemas.openxmlformats.org/officeDocument/2006/relationships/slide" Target="/ppt/slides/slide3.xml" Id="Ra3bf19750c2647d4" /><Relationship Type="http://schemas.openxmlformats.org/officeDocument/2006/relationships/slide" Target="/ppt/slides/slide4.xml" Id="Rb2027a0f92224621" /><Relationship Type="http://schemas.openxmlformats.org/officeDocument/2006/relationships/slide" Target="/ppt/slides/slide5.xml" Id="Rcae4d28cc3dc4f71" /><Relationship Type="http://schemas.openxmlformats.org/officeDocument/2006/relationships/slide" Target="/ppt/slides/slide6.xml" Id="R90d781f1b84d40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c8dbaf0af941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301dde33544be" /><Relationship Type="http://schemas.openxmlformats.org/officeDocument/2006/relationships/theme" Target="/ppt/slideMasters/theme/theme1.xml" Id="Re317ac19987e46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5301dde33544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d382f7f2443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6ae2cd1f14f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59936bb3541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16cdc68114b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f1513d5b644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7f9e1236646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SBV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SBV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SBV DRIFT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SBV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SBV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SBV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SBV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987 327 839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SBV DRIFT AS</a:t>
            </a:r>
          </a:p>
        </p:txBody>
      </p:sp>
    </p:spTree>
  </p:cSld>
  <p:clrMapOvr>
    <a:masterClrMapping xmlns:a="http://schemas.openxmlformats.org/drawingml/2006/main"/>
  </p:clrMapOvr>
</p:sld>
</file>