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ca20bcfde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99b3299b645c8"/>
  </p:sldMasterIdLst>
  <p:sldIdLst>
    <p:sldId xmlns:r="http://schemas.openxmlformats.org/officeDocument/2006/relationships" id="256" r:id="Rc0db31a536804dc1"/>
    <p:sldId xmlns:r="http://schemas.openxmlformats.org/officeDocument/2006/relationships" id="257" r:id="Rf31ac880e65e49c3"/>
    <p:sldId xmlns:r="http://schemas.openxmlformats.org/officeDocument/2006/relationships" id="258" r:id="R1c55a693b7494ba7"/>
    <p:sldId xmlns:r="http://schemas.openxmlformats.org/officeDocument/2006/relationships" id="259" r:id="R010deffa9bcd4d03"/>
    <p:sldId xmlns:r="http://schemas.openxmlformats.org/officeDocument/2006/relationships" id="260" r:id="R166cdb36641d4b55"/>
    <p:sldId xmlns:r="http://schemas.openxmlformats.org/officeDocument/2006/relationships" id="261" r:id="Rcb2a107212ab45ba"/>
    <p:sldId xmlns:r="http://schemas.openxmlformats.org/officeDocument/2006/relationships" id="262" r:id="R011ce5d542d0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99b3299b645c8" /><Relationship Type="http://schemas.openxmlformats.org/officeDocument/2006/relationships/slide" Target="/ppt/slides/slide1.xml" Id="Rc0db31a536804dc1" /><Relationship Type="http://schemas.openxmlformats.org/officeDocument/2006/relationships/slide" Target="/ppt/slides/slide2.xml" Id="Rf31ac880e65e49c3" /><Relationship Type="http://schemas.openxmlformats.org/officeDocument/2006/relationships/slide" Target="/ppt/slides/slide3.xml" Id="R1c55a693b7494ba7" /><Relationship Type="http://schemas.openxmlformats.org/officeDocument/2006/relationships/slide" Target="/ppt/slides/slide4.xml" Id="R010deffa9bcd4d03" /><Relationship Type="http://schemas.openxmlformats.org/officeDocument/2006/relationships/slide" Target="/ppt/slides/slide5.xml" Id="R166cdb36641d4b55" /><Relationship Type="http://schemas.openxmlformats.org/officeDocument/2006/relationships/slide" Target="/ppt/slides/slide6.xml" Id="Rcb2a107212ab45ba" /><Relationship Type="http://schemas.openxmlformats.org/officeDocument/2006/relationships/slide" Target="/ppt/slides/slide7.xml" Id="R011ce5d542d0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f69b901df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1e9d85fa463f" /><Relationship Type="http://schemas.openxmlformats.org/officeDocument/2006/relationships/theme" Target="/ppt/slideMasters/theme/theme1.xml" Id="R4a6ccb465656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01e9d85fa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f645d43e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075863a0047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5aaacc0aa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a6b40569f43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30fb8d6ec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6f31bbe03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f4a95fd1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TLS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796 333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289 899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194 656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2 338 198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B LINAAE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SØRSDAL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roge-soe@online.no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EIENDOM AS</a:t>
            </a:r>
          </a:p>
        </p:txBody>
      </p:sp>
    </p:spTree>
  </p:cSld>
  <p:clrMapOvr>
    <a:masterClrMapping xmlns:a="http://schemas.openxmlformats.org/drawingml/2006/main"/>
  </p:clrMapOvr>
</p:sld>
</file>