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e9564b376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a4b9277dc40d7"/>
  </p:sldMasterIdLst>
  <p:sldIdLst>
    <p:sldId xmlns:r="http://schemas.openxmlformats.org/officeDocument/2006/relationships" id="256" r:id="R69d398dbc42c430e"/>
    <p:sldId xmlns:r="http://schemas.openxmlformats.org/officeDocument/2006/relationships" id="257" r:id="R8e32d7833dee4046"/>
    <p:sldId xmlns:r="http://schemas.openxmlformats.org/officeDocument/2006/relationships" id="258" r:id="Rc114635e499847ac"/>
    <p:sldId xmlns:r="http://schemas.openxmlformats.org/officeDocument/2006/relationships" id="259" r:id="R0771da42bf7c49dc"/>
    <p:sldId xmlns:r="http://schemas.openxmlformats.org/officeDocument/2006/relationships" id="260" r:id="R2f8e2e4c0ea64f42"/>
    <p:sldId xmlns:r="http://schemas.openxmlformats.org/officeDocument/2006/relationships" id="261" r:id="Rc2e31c6ebe86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a4b9277dc40d7" /><Relationship Type="http://schemas.openxmlformats.org/officeDocument/2006/relationships/slide" Target="/ppt/slides/slide1.xml" Id="R69d398dbc42c430e" /><Relationship Type="http://schemas.openxmlformats.org/officeDocument/2006/relationships/slide" Target="/ppt/slides/slide2.xml" Id="R8e32d7833dee4046" /><Relationship Type="http://schemas.openxmlformats.org/officeDocument/2006/relationships/slide" Target="/ppt/slides/slide3.xml" Id="Rc114635e499847ac" /><Relationship Type="http://schemas.openxmlformats.org/officeDocument/2006/relationships/slide" Target="/ppt/slides/slide4.xml" Id="R0771da42bf7c49dc" /><Relationship Type="http://schemas.openxmlformats.org/officeDocument/2006/relationships/slide" Target="/ppt/slides/slide5.xml" Id="R2f8e2e4c0ea64f42" /><Relationship Type="http://schemas.openxmlformats.org/officeDocument/2006/relationships/slide" Target="/ppt/slides/slide6.xml" Id="Rc2e31c6ebe86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05efc7453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60c3e1ce44f2b" /><Relationship Type="http://schemas.openxmlformats.org/officeDocument/2006/relationships/theme" Target="/ppt/slideMasters/theme/theme1.xml" Id="Rd3b39ba4ff6b42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60c3e1ce44f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ddf345d19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e64ae7b6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8bd2fc985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a46ca4204e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da218bb6a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e4e51484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