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00afa807324d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de8622550a461e"/>
  </p:sldMasterIdLst>
  <p:sldIdLst>
    <p:sldId xmlns:r="http://schemas.openxmlformats.org/officeDocument/2006/relationships" id="256" r:id="Raeed3a12f79a4da9"/>
    <p:sldId xmlns:r="http://schemas.openxmlformats.org/officeDocument/2006/relationships" id="257" r:id="R5bb2c9dd05764090"/>
    <p:sldId xmlns:r="http://schemas.openxmlformats.org/officeDocument/2006/relationships" id="258" r:id="R279254f70edb4498"/>
    <p:sldId xmlns:r="http://schemas.openxmlformats.org/officeDocument/2006/relationships" id="259" r:id="Rbc86d8030be2401b"/>
    <p:sldId xmlns:r="http://schemas.openxmlformats.org/officeDocument/2006/relationships" id="260" r:id="Rc5324976bb9d4e04"/>
    <p:sldId xmlns:r="http://schemas.openxmlformats.org/officeDocument/2006/relationships" id="261" r:id="R8a27495b164b48d3"/>
    <p:sldId xmlns:r="http://schemas.openxmlformats.org/officeDocument/2006/relationships" id="262" r:id="R1bf3ea154acf4a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e8622550a461e" /><Relationship Type="http://schemas.openxmlformats.org/officeDocument/2006/relationships/slide" Target="/ppt/slides/slide1.xml" Id="Raeed3a12f79a4da9" /><Relationship Type="http://schemas.openxmlformats.org/officeDocument/2006/relationships/slide" Target="/ppt/slides/slide2.xml" Id="R5bb2c9dd05764090" /><Relationship Type="http://schemas.openxmlformats.org/officeDocument/2006/relationships/slide" Target="/ppt/slides/slide3.xml" Id="R279254f70edb4498" /><Relationship Type="http://schemas.openxmlformats.org/officeDocument/2006/relationships/slide" Target="/ppt/slides/slide4.xml" Id="Rbc86d8030be2401b" /><Relationship Type="http://schemas.openxmlformats.org/officeDocument/2006/relationships/slide" Target="/ppt/slides/slide5.xml" Id="Rc5324976bb9d4e04" /><Relationship Type="http://schemas.openxmlformats.org/officeDocument/2006/relationships/slide" Target="/ppt/slides/slide6.xml" Id="R8a27495b164b48d3" /><Relationship Type="http://schemas.openxmlformats.org/officeDocument/2006/relationships/slide" Target="/ppt/slides/slide7.xml" Id="R1bf3ea154acf4a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38492db224d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eaaac0324417c" /><Relationship Type="http://schemas.openxmlformats.org/officeDocument/2006/relationships/theme" Target="/ppt/slideMasters/theme/theme1.xml" Id="R988623df0d5240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4eaaac032441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542e576f243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947a5a3cf4c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81a7c443040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a24602ad149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8bdec4a2b44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e65a9e9c441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3804b0f984e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KELLO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−795 980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5 203 561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127 018 670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161 370 052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ODDVAR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KJELL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KIRSTI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987 336 501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