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75b17efdd1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3e83f859bb4a3f"/>
  </p:sldMasterIdLst>
  <p:sldIdLst>
    <p:sldId xmlns:r="http://schemas.openxmlformats.org/officeDocument/2006/relationships" id="256" r:id="Rbd6f6f014639493e"/>
    <p:sldId xmlns:r="http://schemas.openxmlformats.org/officeDocument/2006/relationships" id="257" r:id="R64cb29d60bbe4e6b"/>
    <p:sldId xmlns:r="http://schemas.openxmlformats.org/officeDocument/2006/relationships" id="258" r:id="R07571d6673994444"/>
    <p:sldId xmlns:r="http://schemas.openxmlformats.org/officeDocument/2006/relationships" id="259" r:id="R2b27c87e29d046b9"/>
    <p:sldId xmlns:r="http://schemas.openxmlformats.org/officeDocument/2006/relationships" id="260" r:id="R05166cbd6bb4465d"/>
    <p:sldId xmlns:r="http://schemas.openxmlformats.org/officeDocument/2006/relationships" id="261" r:id="R8c340b4d1f904d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3e83f859bb4a3f" /><Relationship Type="http://schemas.openxmlformats.org/officeDocument/2006/relationships/slide" Target="/ppt/slides/slide1.xml" Id="Rbd6f6f014639493e" /><Relationship Type="http://schemas.openxmlformats.org/officeDocument/2006/relationships/slide" Target="/ppt/slides/slide2.xml" Id="R64cb29d60bbe4e6b" /><Relationship Type="http://schemas.openxmlformats.org/officeDocument/2006/relationships/slide" Target="/ppt/slides/slide3.xml" Id="R07571d6673994444" /><Relationship Type="http://schemas.openxmlformats.org/officeDocument/2006/relationships/slide" Target="/ppt/slides/slide4.xml" Id="R2b27c87e29d046b9" /><Relationship Type="http://schemas.openxmlformats.org/officeDocument/2006/relationships/slide" Target="/ppt/slides/slide5.xml" Id="R05166cbd6bb4465d" /><Relationship Type="http://schemas.openxmlformats.org/officeDocument/2006/relationships/slide" Target="/ppt/slides/slide6.xml" Id="R8c340b4d1f904d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6f53f688140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594a7b35c4b02" /><Relationship Type="http://schemas.openxmlformats.org/officeDocument/2006/relationships/theme" Target="/ppt/slideMasters/theme/theme1.xml" Id="R8bcbd12cc47a4e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c594a7b35c4b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2c2495d0744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e213ba2614e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8157175f14b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78433e9c74b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fbf02ef5b44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1013fcfad40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BLINKBANEN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BLINKBANEN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BLINKBANEN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BLINKBANEN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BLINKBANEN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BLINKBANEN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BETONMAST TRØNDELAG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STJØRDAL BEDEHUS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BLINKBANEN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987 345 713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BLINKBANEN AS</a:t>
            </a:r>
          </a:p>
        </p:txBody>
      </p:sp>
    </p:spTree>
  </p:cSld>
  <p:clrMapOvr>
    <a:masterClrMapping xmlns:a="http://schemas.openxmlformats.org/drawingml/2006/main"/>
  </p:clrMapOvr>
</p:sld>
</file>