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576ab294f640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148e3a530d4d54"/>
  </p:sldMasterIdLst>
  <p:sldIdLst>
    <p:sldId xmlns:r="http://schemas.openxmlformats.org/officeDocument/2006/relationships" id="256" r:id="Rf73c17a8369c4dc5"/>
    <p:sldId xmlns:r="http://schemas.openxmlformats.org/officeDocument/2006/relationships" id="257" r:id="R10de668a02554be8"/>
    <p:sldId xmlns:r="http://schemas.openxmlformats.org/officeDocument/2006/relationships" id="258" r:id="R90114c2bea234f44"/>
    <p:sldId xmlns:r="http://schemas.openxmlformats.org/officeDocument/2006/relationships" id="259" r:id="Rfaa1a39c929548ee"/>
    <p:sldId xmlns:r="http://schemas.openxmlformats.org/officeDocument/2006/relationships" id="260" r:id="R4d2cb875e227467b"/>
    <p:sldId xmlns:r="http://schemas.openxmlformats.org/officeDocument/2006/relationships" id="261" r:id="R31fda82c9e7c47f3"/>
    <p:sldId xmlns:r="http://schemas.openxmlformats.org/officeDocument/2006/relationships" id="262" r:id="R21a19a74713b40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148e3a530d4d54" /><Relationship Type="http://schemas.openxmlformats.org/officeDocument/2006/relationships/slide" Target="/ppt/slides/slide1.xml" Id="Rf73c17a8369c4dc5" /><Relationship Type="http://schemas.openxmlformats.org/officeDocument/2006/relationships/slide" Target="/ppt/slides/slide2.xml" Id="R10de668a02554be8" /><Relationship Type="http://schemas.openxmlformats.org/officeDocument/2006/relationships/slide" Target="/ppt/slides/slide3.xml" Id="R90114c2bea234f44" /><Relationship Type="http://schemas.openxmlformats.org/officeDocument/2006/relationships/slide" Target="/ppt/slides/slide4.xml" Id="Rfaa1a39c929548ee" /><Relationship Type="http://schemas.openxmlformats.org/officeDocument/2006/relationships/slide" Target="/ppt/slides/slide5.xml" Id="R4d2cb875e227467b" /><Relationship Type="http://schemas.openxmlformats.org/officeDocument/2006/relationships/slide" Target="/ppt/slides/slide6.xml" Id="R31fda82c9e7c47f3" /><Relationship Type="http://schemas.openxmlformats.org/officeDocument/2006/relationships/slide" Target="/ppt/slides/slide7.xml" Id="R21a19a74713b40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330e2645fd4a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cc553c72145ee" /><Relationship Type="http://schemas.openxmlformats.org/officeDocument/2006/relationships/theme" Target="/ppt/slideMasters/theme/theme1.xml" Id="Rf259b77790ed42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bcc553c72145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57cbbf33f4c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7702d59a84d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9136b2e3344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217860c474a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3de8e00644c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56e584a8b40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ef0635dc145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NOG ACCESS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 ACCESS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NOG ACCESS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 ACCESS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 ACCESS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 ACCESS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158 102 594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2 848 318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1 604 694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2 084 680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43 959 501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 ACCESS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NORWEGIAN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 ACCESS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987 348 917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NOG ACCESS AS</a:t>
            </a:r>
          </a:p>
        </p:txBody>
      </p:sp>
    </p:spTree>
  </p:cSld>
  <p:clrMapOvr>
    <a:masterClrMapping xmlns:a="http://schemas.openxmlformats.org/drawingml/2006/main"/>
  </p:clrMapOvr>
</p:sld>
</file>