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ff070e2f6f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eda31e4ad4ba0"/>
  </p:sldMasterIdLst>
  <p:sldIdLst>
    <p:sldId xmlns:r="http://schemas.openxmlformats.org/officeDocument/2006/relationships" id="256" r:id="R3f09813ba0664489"/>
    <p:sldId xmlns:r="http://schemas.openxmlformats.org/officeDocument/2006/relationships" id="257" r:id="Rbe9c237e504e4d72"/>
    <p:sldId xmlns:r="http://schemas.openxmlformats.org/officeDocument/2006/relationships" id="258" r:id="R743e2a0872344f4a"/>
    <p:sldId xmlns:r="http://schemas.openxmlformats.org/officeDocument/2006/relationships" id="259" r:id="R6676082b2549476f"/>
    <p:sldId xmlns:r="http://schemas.openxmlformats.org/officeDocument/2006/relationships" id="260" r:id="R4db80277c3964773"/>
    <p:sldId xmlns:r="http://schemas.openxmlformats.org/officeDocument/2006/relationships" id="261" r:id="R745adbc7ebd24be7"/>
    <p:sldId xmlns:r="http://schemas.openxmlformats.org/officeDocument/2006/relationships" id="262" r:id="Rf4358bfcad4d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eda31e4ad4ba0" /><Relationship Type="http://schemas.openxmlformats.org/officeDocument/2006/relationships/slide" Target="/ppt/slides/slide1.xml" Id="R3f09813ba0664489" /><Relationship Type="http://schemas.openxmlformats.org/officeDocument/2006/relationships/slide" Target="/ppt/slides/slide2.xml" Id="Rbe9c237e504e4d72" /><Relationship Type="http://schemas.openxmlformats.org/officeDocument/2006/relationships/slide" Target="/ppt/slides/slide3.xml" Id="R743e2a0872344f4a" /><Relationship Type="http://schemas.openxmlformats.org/officeDocument/2006/relationships/slide" Target="/ppt/slides/slide4.xml" Id="R6676082b2549476f" /><Relationship Type="http://schemas.openxmlformats.org/officeDocument/2006/relationships/slide" Target="/ppt/slides/slide5.xml" Id="R4db80277c3964773" /><Relationship Type="http://schemas.openxmlformats.org/officeDocument/2006/relationships/slide" Target="/ppt/slides/slide6.xml" Id="R745adbc7ebd24be7" /><Relationship Type="http://schemas.openxmlformats.org/officeDocument/2006/relationships/slide" Target="/ppt/slides/slide7.xml" Id="Rf4358bfcad4d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cad365847945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aad11466c466b" /><Relationship Type="http://schemas.openxmlformats.org/officeDocument/2006/relationships/theme" Target="/ppt/slideMasters/theme/theme1.xml" Id="Rdc799c1d1b794b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6aad11466c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5430e2e6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5f3182c2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67d6240f1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2963e82ed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43e733af141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67e925f17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82dec015044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LIPTA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LIPTA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−149 160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91 725 430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94 055 281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ANDERS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987 352 744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LIPTA AS</a:t>
            </a:r>
          </a:p>
        </p:txBody>
      </p:sp>
    </p:spTree>
  </p:cSld>
  <p:clrMapOvr>
    <a:masterClrMapping xmlns:a="http://schemas.openxmlformats.org/drawingml/2006/main"/>
  </p:clrMapOvr>
</p:sld>
</file>