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21f38488f2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2ab2a340e4508"/>
  </p:sldMasterIdLst>
  <p:sldIdLst>
    <p:sldId xmlns:r="http://schemas.openxmlformats.org/officeDocument/2006/relationships" id="256" r:id="R430289f17e1545be"/>
    <p:sldId xmlns:r="http://schemas.openxmlformats.org/officeDocument/2006/relationships" id="257" r:id="R1b4884f239b645d5"/>
    <p:sldId xmlns:r="http://schemas.openxmlformats.org/officeDocument/2006/relationships" id="258" r:id="R54490331919f4890"/>
    <p:sldId xmlns:r="http://schemas.openxmlformats.org/officeDocument/2006/relationships" id="259" r:id="Ra9f74c8e95414203"/>
    <p:sldId xmlns:r="http://schemas.openxmlformats.org/officeDocument/2006/relationships" id="260" r:id="R195d50fae3b9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2ab2a340e4508" /><Relationship Type="http://schemas.openxmlformats.org/officeDocument/2006/relationships/slide" Target="/ppt/slides/slide1.xml" Id="R430289f17e1545be" /><Relationship Type="http://schemas.openxmlformats.org/officeDocument/2006/relationships/slide" Target="/ppt/slides/slide2.xml" Id="R1b4884f239b645d5" /><Relationship Type="http://schemas.openxmlformats.org/officeDocument/2006/relationships/slide" Target="/ppt/slides/slide3.xml" Id="R54490331919f4890" /><Relationship Type="http://schemas.openxmlformats.org/officeDocument/2006/relationships/slide" Target="/ppt/slides/slide4.xml" Id="Ra9f74c8e95414203" /><Relationship Type="http://schemas.openxmlformats.org/officeDocument/2006/relationships/slide" Target="/ppt/slides/slide5.xml" Id="R195d50fae3b9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883d1d75c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ed59c302f4945" /><Relationship Type="http://schemas.openxmlformats.org/officeDocument/2006/relationships/theme" Target="/ppt/slideMasters/theme/theme1.xml" Id="Rdf629e594294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ed59c302f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ec1bc0bbe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d0e4a01b4b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06bf2d5e144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f28ddb37d48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d8054065a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BYGDEKVINNELAG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