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d4ec2accb345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c4fe1da2f04b53"/>
  </p:sldMasterIdLst>
  <p:sldIdLst>
    <p:sldId xmlns:r="http://schemas.openxmlformats.org/officeDocument/2006/relationships" id="256" r:id="Rc293a23b296b45f1"/>
    <p:sldId xmlns:r="http://schemas.openxmlformats.org/officeDocument/2006/relationships" id="257" r:id="R75bffd57fcce4e4b"/>
    <p:sldId xmlns:r="http://schemas.openxmlformats.org/officeDocument/2006/relationships" id="258" r:id="R45621a115ff745bb"/>
    <p:sldId xmlns:r="http://schemas.openxmlformats.org/officeDocument/2006/relationships" id="259" r:id="R7432ad9a6a5e481d"/>
    <p:sldId xmlns:r="http://schemas.openxmlformats.org/officeDocument/2006/relationships" id="260" r:id="R966eac5294a64a2d"/>
    <p:sldId xmlns:r="http://schemas.openxmlformats.org/officeDocument/2006/relationships" id="261" r:id="Re91618bcd8a241bf"/>
    <p:sldId xmlns:r="http://schemas.openxmlformats.org/officeDocument/2006/relationships" id="262" r:id="R39538bb50f3148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c4fe1da2f04b53" /><Relationship Type="http://schemas.openxmlformats.org/officeDocument/2006/relationships/slide" Target="/ppt/slides/slide1.xml" Id="Rc293a23b296b45f1" /><Relationship Type="http://schemas.openxmlformats.org/officeDocument/2006/relationships/slide" Target="/ppt/slides/slide2.xml" Id="R75bffd57fcce4e4b" /><Relationship Type="http://schemas.openxmlformats.org/officeDocument/2006/relationships/slide" Target="/ppt/slides/slide3.xml" Id="R45621a115ff745bb" /><Relationship Type="http://schemas.openxmlformats.org/officeDocument/2006/relationships/slide" Target="/ppt/slides/slide4.xml" Id="R7432ad9a6a5e481d" /><Relationship Type="http://schemas.openxmlformats.org/officeDocument/2006/relationships/slide" Target="/ppt/slides/slide5.xml" Id="R966eac5294a64a2d" /><Relationship Type="http://schemas.openxmlformats.org/officeDocument/2006/relationships/slide" Target="/ppt/slides/slide6.xml" Id="Re91618bcd8a241bf" /><Relationship Type="http://schemas.openxmlformats.org/officeDocument/2006/relationships/slide" Target="/ppt/slides/slide7.xml" Id="R39538bb50f3148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c88da29ec84e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6facc23fb47e2" /><Relationship Type="http://schemas.openxmlformats.org/officeDocument/2006/relationships/theme" Target="/ppt/slideMasters/theme/theme1.xml" Id="R87f4faf85e794a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56facc23fb47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7caf6b4c64b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8e3b3ec4b45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f889c02f042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059ef590845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fb921d1974c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3090221d045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5aa68dc4e40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ELEKTRIKER'N RINGSAKER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RINGSAKER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ELEKTRIKER'N RINGSAKER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RINGSAKER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RINGSAKER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RINGSAKER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20 352 849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−1 877 042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−1 931 233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5 422 687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RINGSAKER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ELEKTRIKER'N EIENDOM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TORGERSEN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BAKKE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HANNESTAD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BJERKE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 DANIELSBERG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RINGSAKER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Fossåkeren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02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987 368 063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ELEKTRIKER'N RINGSAKER AS</a:t>
            </a:r>
          </a:p>
        </p:txBody>
      </p:sp>
    </p:spTree>
  </p:cSld>
  <p:clrMapOvr>
    <a:masterClrMapping xmlns:a="http://schemas.openxmlformats.org/drawingml/2006/main"/>
  </p:clrMapOvr>
</p:sld>
</file>