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7d1fff51e46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9c9465de5a4df0"/>
  </p:sldMasterIdLst>
  <p:sldIdLst>
    <p:sldId xmlns:r="http://schemas.openxmlformats.org/officeDocument/2006/relationships" id="256" r:id="R8cefe8dd787246d7"/>
    <p:sldId xmlns:r="http://schemas.openxmlformats.org/officeDocument/2006/relationships" id="257" r:id="R77708038589a4210"/>
    <p:sldId xmlns:r="http://schemas.openxmlformats.org/officeDocument/2006/relationships" id="258" r:id="Rdd2c797daa2f4c41"/>
    <p:sldId xmlns:r="http://schemas.openxmlformats.org/officeDocument/2006/relationships" id="259" r:id="R6445fd69217c4dff"/>
    <p:sldId xmlns:r="http://schemas.openxmlformats.org/officeDocument/2006/relationships" id="260" r:id="R7a125ec7a0ff4c19"/>
    <p:sldId xmlns:r="http://schemas.openxmlformats.org/officeDocument/2006/relationships" id="261" r:id="R67c798a04fb84a75"/>
    <p:sldId xmlns:r="http://schemas.openxmlformats.org/officeDocument/2006/relationships" id="262" r:id="R36d7449a6f7847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c9465de5a4df0" /><Relationship Type="http://schemas.openxmlformats.org/officeDocument/2006/relationships/slide" Target="/ppt/slides/slide1.xml" Id="R8cefe8dd787246d7" /><Relationship Type="http://schemas.openxmlformats.org/officeDocument/2006/relationships/slide" Target="/ppt/slides/slide2.xml" Id="R77708038589a4210" /><Relationship Type="http://schemas.openxmlformats.org/officeDocument/2006/relationships/slide" Target="/ppt/slides/slide3.xml" Id="Rdd2c797daa2f4c41" /><Relationship Type="http://schemas.openxmlformats.org/officeDocument/2006/relationships/slide" Target="/ppt/slides/slide4.xml" Id="R6445fd69217c4dff" /><Relationship Type="http://schemas.openxmlformats.org/officeDocument/2006/relationships/slide" Target="/ppt/slides/slide5.xml" Id="R7a125ec7a0ff4c19" /><Relationship Type="http://schemas.openxmlformats.org/officeDocument/2006/relationships/slide" Target="/ppt/slides/slide6.xml" Id="R67c798a04fb84a75" /><Relationship Type="http://schemas.openxmlformats.org/officeDocument/2006/relationships/slide" Target="/ppt/slides/slide7.xml" Id="R36d7449a6f7847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1e8ee4e8441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bb66ac2344245" /><Relationship Type="http://schemas.openxmlformats.org/officeDocument/2006/relationships/theme" Target="/ppt/slideMasters/theme/theme1.xml" Id="Rbb32c24381cb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8bb66ac23442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2e8ef18cf4b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7a8d43765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73cbb5584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7edfcc9f0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674fa36e7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d69e78b844e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c5ad6083e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NORCE AS ble etablert [år] og holder til i Hurdal.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498 124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312 260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1 342 527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GARBERG PÅL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VIBEKE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2090 Hurdal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85 94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pal@norce.as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987 375 639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