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2cae43fc8144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ee3deb29e44110"/>
  </p:sldMasterIdLst>
  <p:sldIdLst>
    <p:sldId xmlns:r="http://schemas.openxmlformats.org/officeDocument/2006/relationships" id="256" r:id="R1e12d1f1311541f5"/>
    <p:sldId xmlns:r="http://schemas.openxmlformats.org/officeDocument/2006/relationships" id="257" r:id="Ra9529b8b76c444fa"/>
    <p:sldId xmlns:r="http://schemas.openxmlformats.org/officeDocument/2006/relationships" id="258" r:id="R949249e31bf24c0b"/>
    <p:sldId xmlns:r="http://schemas.openxmlformats.org/officeDocument/2006/relationships" id="259" r:id="Rca051077787c4577"/>
    <p:sldId xmlns:r="http://schemas.openxmlformats.org/officeDocument/2006/relationships" id="260" r:id="R57c77e373ef04797"/>
    <p:sldId xmlns:r="http://schemas.openxmlformats.org/officeDocument/2006/relationships" id="261" r:id="R3c63ad2b76ff4372"/>
    <p:sldId xmlns:r="http://schemas.openxmlformats.org/officeDocument/2006/relationships" id="262" r:id="Rc28eddf3f09c48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ee3deb29e44110" /><Relationship Type="http://schemas.openxmlformats.org/officeDocument/2006/relationships/slide" Target="/ppt/slides/slide1.xml" Id="R1e12d1f1311541f5" /><Relationship Type="http://schemas.openxmlformats.org/officeDocument/2006/relationships/slide" Target="/ppt/slides/slide2.xml" Id="Ra9529b8b76c444fa" /><Relationship Type="http://schemas.openxmlformats.org/officeDocument/2006/relationships/slide" Target="/ppt/slides/slide3.xml" Id="R949249e31bf24c0b" /><Relationship Type="http://schemas.openxmlformats.org/officeDocument/2006/relationships/slide" Target="/ppt/slides/slide4.xml" Id="Rca051077787c4577" /><Relationship Type="http://schemas.openxmlformats.org/officeDocument/2006/relationships/slide" Target="/ppt/slides/slide5.xml" Id="R57c77e373ef04797" /><Relationship Type="http://schemas.openxmlformats.org/officeDocument/2006/relationships/slide" Target="/ppt/slides/slide6.xml" Id="R3c63ad2b76ff4372" /><Relationship Type="http://schemas.openxmlformats.org/officeDocument/2006/relationships/slide" Target="/ppt/slides/slide7.xml" Id="Rc28eddf3f09c48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b6e4c8578a4c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14f33ccad4c5e" /><Relationship Type="http://schemas.openxmlformats.org/officeDocument/2006/relationships/theme" Target="/ppt/slideMasters/theme/theme1.xml" Id="Rae212dfbc76f43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614f33ccad4c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c19c443d644a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b324e4b494c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4613482d54a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aa0955f7684f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58a3bf8aeb4b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e91be96d94e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ce60619834c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LØKKEVEIEN 10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LØKKEVEIEN 10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LØKKEVEIEN 10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LØKKEVEIEN 10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LØKKEVEIEN 10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LØKKEVEIEN 10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5 282 849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3 649 101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2 902 318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11 183 680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17 125 428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LØKKEVEIEN 10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LØKKEVEIEN 10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LØKKEVEIEN 10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Stout Real Estate AS, Frøyas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987 378 921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LØKKEVEIEN 10 EIENDOM AS</a:t>
            </a:r>
          </a:p>
        </p:txBody>
      </p:sp>
    </p:spTree>
  </p:cSld>
  <p:clrMapOvr>
    <a:masterClrMapping xmlns:a="http://schemas.openxmlformats.org/drawingml/2006/main"/>
  </p:clrMapOvr>
</p:sld>
</file>