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81b77488d40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6340af3d84d86"/>
  </p:sldMasterIdLst>
  <p:sldIdLst>
    <p:sldId xmlns:r="http://schemas.openxmlformats.org/officeDocument/2006/relationships" id="256" r:id="R5225bc29d0fa4124"/>
    <p:sldId xmlns:r="http://schemas.openxmlformats.org/officeDocument/2006/relationships" id="257" r:id="R2d1cba4062c64c83"/>
    <p:sldId xmlns:r="http://schemas.openxmlformats.org/officeDocument/2006/relationships" id="258" r:id="Rf6e2ed07140f4401"/>
    <p:sldId xmlns:r="http://schemas.openxmlformats.org/officeDocument/2006/relationships" id="259" r:id="Re8e38c0588f94cf1"/>
    <p:sldId xmlns:r="http://schemas.openxmlformats.org/officeDocument/2006/relationships" id="260" r:id="Rb7953ab1e6ec47c1"/>
    <p:sldId xmlns:r="http://schemas.openxmlformats.org/officeDocument/2006/relationships" id="261" r:id="Rb8d659db654f4f81"/>
    <p:sldId xmlns:r="http://schemas.openxmlformats.org/officeDocument/2006/relationships" id="262" r:id="R0b165cab778b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6340af3d84d86" /><Relationship Type="http://schemas.openxmlformats.org/officeDocument/2006/relationships/slide" Target="/ppt/slides/slide1.xml" Id="R5225bc29d0fa4124" /><Relationship Type="http://schemas.openxmlformats.org/officeDocument/2006/relationships/slide" Target="/ppt/slides/slide2.xml" Id="R2d1cba4062c64c83" /><Relationship Type="http://schemas.openxmlformats.org/officeDocument/2006/relationships/slide" Target="/ppt/slides/slide3.xml" Id="Rf6e2ed07140f4401" /><Relationship Type="http://schemas.openxmlformats.org/officeDocument/2006/relationships/slide" Target="/ppt/slides/slide4.xml" Id="Re8e38c0588f94cf1" /><Relationship Type="http://schemas.openxmlformats.org/officeDocument/2006/relationships/slide" Target="/ppt/slides/slide5.xml" Id="Rb7953ab1e6ec47c1" /><Relationship Type="http://schemas.openxmlformats.org/officeDocument/2006/relationships/slide" Target="/ppt/slides/slide6.xml" Id="Rb8d659db654f4f81" /><Relationship Type="http://schemas.openxmlformats.org/officeDocument/2006/relationships/slide" Target="/ppt/slides/slide7.xml" Id="R0b165cab778b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f00b95f67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59056e444325" /><Relationship Type="http://schemas.openxmlformats.org/officeDocument/2006/relationships/theme" Target="/ppt/slideMasters/theme/theme1.xml" Id="Rd0044f4f3c37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d959056e4443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8ceee6f7548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701fc67e8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540b2e69f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b15081de348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d9013aa31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4bda3381b4b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5be232fec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FINNCO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6 623 629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6 623 629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DEVOLD MYKLEBUST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ØYEN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Bognesvegen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nils.oyen@sb1markets.no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987 386 185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FINNCO AS</a:t>
            </a:r>
          </a:p>
        </p:txBody>
      </p:sp>
    </p:spTree>
  </p:cSld>
  <p:clrMapOvr>
    <a:masterClrMapping xmlns:a="http://schemas.openxmlformats.org/drawingml/2006/main"/>
  </p:clrMapOvr>
</p:sld>
</file>