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aca456324446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e250a7e76f48fe"/>
  </p:sldMasterIdLst>
  <p:sldIdLst>
    <p:sldId xmlns:r="http://schemas.openxmlformats.org/officeDocument/2006/relationships" id="256" r:id="R183ef5ecfcbd4edc"/>
    <p:sldId xmlns:r="http://schemas.openxmlformats.org/officeDocument/2006/relationships" id="257" r:id="R017e98529ac044da"/>
    <p:sldId xmlns:r="http://schemas.openxmlformats.org/officeDocument/2006/relationships" id="258" r:id="Rd2e1bcfbe0664cc0"/>
    <p:sldId xmlns:r="http://schemas.openxmlformats.org/officeDocument/2006/relationships" id="259" r:id="R93c0c61c54a8407c"/>
    <p:sldId xmlns:r="http://schemas.openxmlformats.org/officeDocument/2006/relationships" id="260" r:id="R31390002cb8c4576"/>
    <p:sldId xmlns:r="http://schemas.openxmlformats.org/officeDocument/2006/relationships" id="261" r:id="R343c3354fb1747cb"/>
    <p:sldId xmlns:r="http://schemas.openxmlformats.org/officeDocument/2006/relationships" id="262" r:id="R8ac6cc75275d47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e250a7e76f48fe" /><Relationship Type="http://schemas.openxmlformats.org/officeDocument/2006/relationships/slide" Target="/ppt/slides/slide1.xml" Id="R183ef5ecfcbd4edc" /><Relationship Type="http://schemas.openxmlformats.org/officeDocument/2006/relationships/slide" Target="/ppt/slides/slide2.xml" Id="R017e98529ac044da" /><Relationship Type="http://schemas.openxmlformats.org/officeDocument/2006/relationships/slide" Target="/ppt/slides/slide3.xml" Id="Rd2e1bcfbe0664cc0" /><Relationship Type="http://schemas.openxmlformats.org/officeDocument/2006/relationships/slide" Target="/ppt/slides/slide4.xml" Id="R93c0c61c54a8407c" /><Relationship Type="http://schemas.openxmlformats.org/officeDocument/2006/relationships/slide" Target="/ppt/slides/slide5.xml" Id="R31390002cb8c4576" /><Relationship Type="http://schemas.openxmlformats.org/officeDocument/2006/relationships/slide" Target="/ppt/slides/slide6.xml" Id="R343c3354fb1747cb" /><Relationship Type="http://schemas.openxmlformats.org/officeDocument/2006/relationships/slide" Target="/ppt/slides/slide7.xml" Id="R8ac6cc75275d47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7cbfd870ed4c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4cd86cb084d55" /><Relationship Type="http://schemas.openxmlformats.org/officeDocument/2006/relationships/theme" Target="/ppt/slideMasters/theme/theme1.xml" Id="R432eead471774f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94cd86cb084d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3fc21340d47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41ed4db2e4d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077ece9f446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823bc9ac14c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e64153ece4f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d65cc2c9d44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9305de9d940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MARKEDSINNSIKT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MARKEDSINNSIKT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MARKEDSINNSIKT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MARKEDSINNSIKT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MARKEDSINNSIKT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MARKEDSINNSIKT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MARKEDSINNSIKT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ROM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MARKEDSINNSIKT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987 400 528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MARKEDSINNSIKT AS</a:t>
            </a:r>
          </a:p>
        </p:txBody>
      </p:sp>
    </p:spTree>
  </p:cSld>
  <p:clrMapOvr>
    <a:masterClrMapping xmlns:a="http://schemas.openxmlformats.org/drawingml/2006/main"/>
  </p:clrMapOvr>
</p:sld>
</file>