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2fc5b563594f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3957b43add4da1"/>
  </p:sldMasterIdLst>
  <p:sldIdLst>
    <p:sldId xmlns:r="http://schemas.openxmlformats.org/officeDocument/2006/relationships" id="256" r:id="Rb0bbb01c45ae4ff4"/>
    <p:sldId xmlns:r="http://schemas.openxmlformats.org/officeDocument/2006/relationships" id="257" r:id="R82a18d1a74774592"/>
    <p:sldId xmlns:r="http://schemas.openxmlformats.org/officeDocument/2006/relationships" id="258" r:id="Rc30985049fe14a9d"/>
    <p:sldId xmlns:r="http://schemas.openxmlformats.org/officeDocument/2006/relationships" id="259" r:id="R4468dba10d004a04"/>
    <p:sldId xmlns:r="http://schemas.openxmlformats.org/officeDocument/2006/relationships" id="260" r:id="Ree6cc01774714584"/>
    <p:sldId xmlns:r="http://schemas.openxmlformats.org/officeDocument/2006/relationships" id="261" r:id="Rb0fec5e3ac2640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957b43add4da1" /><Relationship Type="http://schemas.openxmlformats.org/officeDocument/2006/relationships/slide" Target="/ppt/slides/slide1.xml" Id="Rb0bbb01c45ae4ff4" /><Relationship Type="http://schemas.openxmlformats.org/officeDocument/2006/relationships/slide" Target="/ppt/slides/slide2.xml" Id="R82a18d1a74774592" /><Relationship Type="http://schemas.openxmlformats.org/officeDocument/2006/relationships/slide" Target="/ppt/slides/slide3.xml" Id="Rc30985049fe14a9d" /><Relationship Type="http://schemas.openxmlformats.org/officeDocument/2006/relationships/slide" Target="/ppt/slides/slide4.xml" Id="R4468dba10d004a04" /><Relationship Type="http://schemas.openxmlformats.org/officeDocument/2006/relationships/slide" Target="/ppt/slides/slide5.xml" Id="Ree6cc01774714584" /><Relationship Type="http://schemas.openxmlformats.org/officeDocument/2006/relationships/slide" Target="/ppt/slides/slide6.xml" Id="Rb0fec5e3ac2640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91c06b6ca343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f2dce54d64eb8" /><Relationship Type="http://schemas.openxmlformats.org/officeDocument/2006/relationships/theme" Target="/ppt/slideMasters/theme/theme1.xml" Id="R7190d5d08db1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1f2dce54d64e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e5c76729d4c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4eb0ce4ab40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99c9947f648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219ec5963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3e6a7baa843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a32ccef5d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OPLANDSKE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OPLANDSKE EIENDOM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GRØNDAHL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MUSTELIDAE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Furubergvegen 154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94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987 404 752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OPLANDSKE EIENDOM AS</a:t>
            </a:r>
          </a:p>
        </p:txBody>
      </p:sp>
    </p:spTree>
  </p:cSld>
  <p:clrMapOvr>
    <a:masterClrMapping xmlns:a="http://schemas.openxmlformats.org/drawingml/2006/main"/>
  </p:clrMapOvr>
</p:sld>
</file>