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ad9d33e34a4f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34bf5d5b99435a"/>
  </p:sldMasterIdLst>
  <p:sldIdLst>
    <p:sldId xmlns:r="http://schemas.openxmlformats.org/officeDocument/2006/relationships" id="256" r:id="R4a591f79be7b48f2"/>
    <p:sldId xmlns:r="http://schemas.openxmlformats.org/officeDocument/2006/relationships" id="257" r:id="R12061bf0f11949da"/>
    <p:sldId xmlns:r="http://schemas.openxmlformats.org/officeDocument/2006/relationships" id="258" r:id="R49e87090e66c46c8"/>
    <p:sldId xmlns:r="http://schemas.openxmlformats.org/officeDocument/2006/relationships" id="259" r:id="R15b6ebde27e943a9"/>
    <p:sldId xmlns:r="http://schemas.openxmlformats.org/officeDocument/2006/relationships" id="260" r:id="R5f088636ab8d4b47"/>
    <p:sldId xmlns:r="http://schemas.openxmlformats.org/officeDocument/2006/relationships" id="261" r:id="R3f826be583ee4b8a"/>
    <p:sldId xmlns:r="http://schemas.openxmlformats.org/officeDocument/2006/relationships" id="262" r:id="R4458e81e69ba4a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34bf5d5b99435a" /><Relationship Type="http://schemas.openxmlformats.org/officeDocument/2006/relationships/slide" Target="/ppt/slides/slide1.xml" Id="R4a591f79be7b48f2" /><Relationship Type="http://schemas.openxmlformats.org/officeDocument/2006/relationships/slide" Target="/ppt/slides/slide2.xml" Id="R12061bf0f11949da" /><Relationship Type="http://schemas.openxmlformats.org/officeDocument/2006/relationships/slide" Target="/ppt/slides/slide3.xml" Id="R49e87090e66c46c8" /><Relationship Type="http://schemas.openxmlformats.org/officeDocument/2006/relationships/slide" Target="/ppt/slides/slide4.xml" Id="R15b6ebde27e943a9" /><Relationship Type="http://schemas.openxmlformats.org/officeDocument/2006/relationships/slide" Target="/ppt/slides/slide5.xml" Id="R5f088636ab8d4b47" /><Relationship Type="http://schemas.openxmlformats.org/officeDocument/2006/relationships/slide" Target="/ppt/slides/slide6.xml" Id="R3f826be583ee4b8a" /><Relationship Type="http://schemas.openxmlformats.org/officeDocument/2006/relationships/slide" Target="/ppt/slides/slide7.xml" Id="R4458e81e69ba4a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a0f9b61ff743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7ca149ece4d8c" /><Relationship Type="http://schemas.openxmlformats.org/officeDocument/2006/relationships/theme" Target="/ppt/slideMasters/theme/theme1.xml" Id="Red7708ed26a748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b7ca149ece4d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58e8ac98f48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b61f9973145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d9c35b09b45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314c0b43c4c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e730a9fca14b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37930d9274e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4330b48cb4b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FH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5 610 561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1 170 346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2 404 511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HAAVARDSHOLM HOLDING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SOLBERG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TERJE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HAAVARDSHOLM CLAUS ERIK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51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www.fhrevisjon.no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987 410 043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FH REVISJON AS</a:t>
            </a:r>
          </a:p>
        </p:txBody>
      </p:sp>
    </p:spTree>
  </p:cSld>
  <p:clrMapOvr>
    <a:masterClrMapping xmlns:a="http://schemas.openxmlformats.org/drawingml/2006/main"/>
  </p:clrMapOvr>
</p:sld>
</file>